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9" r:id="rId3"/>
    <p:sldId id="258" r:id="rId4"/>
    <p:sldId id="260" r:id="rId5"/>
    <p:sldId id="290" r:id="rId6"/>
    <p:sldId id="261" r:id="rId7"/>
    <p:sldId id="274" r:id="rId8"/>
  </p:sldIdLst>
  <p:sldSz cx="24177625" cy="13716000"/>
  <p:notesSz cx="6797675" cy="9926638"/>
  <p:defaultTextStyle>
    <a:defPPr>
      <a:defRPr lang="ru-RU"/>
    </a:defPPr>
    <a:lvl1pPr marL="0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1pPr>
    <a:lvl2pPr marL="909417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2pPr>
    <a:lvl3pPr marL="1818833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3pPr>
    <a:lvl4pPr marL="2728250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4pPr>
    <a:lvl5pPr marL="3637666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5pPr>
    <a:lvl6pPr marL="4547083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6pPr>
    <a:lvl7pPr marL="5456499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7pPr>
    <a:lvl8pPr marL="6365916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8pPr>
    <a:lvl9pPr marL="7275332" algn="l" defTabSz="1818833" rtl="0" eaLnBrk="1" latinLnBrk="0" hangingPunct="1">
      <a:defRPr sz="35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52" userDrawn="1">
          <p15:clr>
            <a:srgbClr val="A4A3A4"/>
          </p15:clr>
        </p15:guide>
        <p15:guide id="2" pos="141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B89"/>
    <a:srgbClr val="019ADD"/>
    <a:srgbClr val="6BC2ED"/>
    <a:srgbClr val="F9F94D"/>
    <a:srgbClr val="FFFF00"/>
    <a:srgbClr val="002060"/>
    <a:srgbClr val="5B9BD5"/>
    <a:srgbClr val="000000"/>
    <a:srgbClr val="9DC3E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28" d="100"/>
          <a:sy n="28" d="100"/>
        </p:scale>
        <p:origin x="126" y="1086"/>
      </p:cViewPr>
      <p:guideLst>
        <p:guide orient="horz" pos="4252"/>
        <p:guide pos="141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A54AD-8802-4216-8093-4A26A9FD1CB6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7675" y="1241425"/>
            <a:ext cx="59023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BA6BA-EFB8-4E84-9BD8-51689A414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1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2203" y="2244726"/>
            <a:ext cx="18133219" cy="4775200"/>
          </a:xfrm>
        </p:spPr>
        <p:txBody>
          <a:bodyPr anchor="b"/>
          <a:lstStyle>
            <a:lvl1pPr algn="ctr">
              <a:defRPr sz="1189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2203" y="7204076"/>
            <a:ext cx="18133219" cy="3311524"/>
          </a:xfrm>
        </p:spPr>
        <p:txBody>
          <a:bodyPr/>
          <a:lstStyle>
            <a:lvl1pPr marL="0" indent="0" algn="ctr">
              <a:buNone/>
              <a:defRPr sz="4759"/>
            </a:lvl1pPr>
            <a:lvl2pPr marL="906673" indent="0" algn="ctr">
              <a:buNone/>
              <a:defRPr sz="3966"/>
            </a:lvl2pPr>
            <a:lvl3pPr marL="1813347" indent="0" algn="ctr">
              <a:buNone/>
              <a:defRPr sz="3570"/>
            </a:lvl3pPr>
            <a:lvl4pPr marL="2720020" indent="0" algn="ctr">
              <a:buNone/>
              <a:defRPr sz="3173"/>
            </a:lvl4pPr>
            <a:lvl5pPr marL="3626693" indent="0" algn="ctr">
              <a:buNone/>
              <a:defRPr sz="3173"/>
            </a:lvl5pPr>
            <a:lvl6pPr marL="4533367" indent="0" algn="ctr">
              <a:buNone/>
              <a:defRPr sz="3173"/>
            </a:lvl6pPr>
            <a:lvl7pPr marL="5440040" indent="0" algn="ctr">
              <a:buNone/>
              <a:defRPr sz="3173"/>
            </a:lvl7pPr>
            <a:lvl8pPr marL="6346713" indent="0" algn="ctr">
              <a:buNone/>
              <a:defRPr sz="3173"/>
            </a:lvl8pPr>
            <a:lvl9pPr marL="7253387" indent="0" algn="ctr">
              <a:buNone/>
              <a:defRPr sz="3173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830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93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302113" y="730250"/>
            <a:ext cx="5213300" cy="1162367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62212" y="730250"/>
            <a:ext cx="15337681" cy="1162367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7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09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9619" y="3419477"/>
            <a:ext cx="20853202" cy="5705474"/>
          </a:xfrm>
        </p:spPr>
        <p:txBody>
          <a:bodyPr anchor="b"/>
          <a:lstStyle>
            <a:lvl1pPr>
              <a:defRPr sz="1189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9619" y="9178927"/>
            <a:ext cx="20853202" cy="3000374"/>
          </a:xfrm>
        </p:spPr>
        <p:txBody>
          <a:bodyPr/>
          <a:lstStyle>
            <a:lvl1pPr marL="0" indent="0">
              <a:buNone/>
              <a:defRPr sz="4759">
                <a:solidFill>
                  <a:schemeClr val="tx1">
                    <a:tint val="75000"/>
                  </a:schemeClr>
                </a:solidFill>
              </a:defRPr>
            </a:lvl1pPr>
            <a:lvl2pPr marL="906673" indent="0">
              <a:buNone/>
              <a:defRPr sz="3966">
                <a:solidFill>
                  <a:schemeClr val="tx1">
                    <a:tint val="75000"/>
                  </a:schemeClr>
                </a:solidFill>
              </a:defRPr>
            </a:lvl2pPr>
            <a:lvl3pPr marL="1813347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3pPr>
            <a:lvl4pPr marL="2720020" indent="0">
              <a:buNone/>
              <a:defRPr sz="3173">
                <a:solidFill>
                  <a:schemeClr val="tx1">
                    <a:tint val="75000"/>
                  </a:schemeClr>
                </a:solidFill>
              </a:defRPr>
            </a:lvl4pPr>
            <a:lvl5pPr marL="3626693" indent="0">
              <a:buNone/>
              <a:defRPr sz="3173">
                <a:solidFill>
                  <a:schemeClr val="tx1">
                    <a:tint val="75000"/>
                  </a:schemeClr>
                </a:solidFill>
              </a:defRPr>
            </a:lvl5pPr>
            <a:lvl6pPr marL="4533367" indent="0">
              <a:buNone/>
              <a:defRPr sz="3173">
                <a:solidFill>
                  <a:schemeClr val="tx1">
                    <a:tint val="75000"/>
                  </a:schemeClr>
                </a:solidFill>
              </a:defRPr>
            </a:lvl6pPr>
            <a:lvl7pPr marL="5440040" indent="0">
              <a:buNone/>
              <a:defRPr sz="3173">
                <a:solidFill>
                  <a:schemeClr val="tx1">
                    <a:tint val="75000"/>
                  </a:schemeClr>
                </a:solidFill>
              </a:defRPr>
            </a:lvl7pPr>
            <a:lvl8pPr marL="6346713" indent="0">
              <a:buNone/>
              <a:defRPr sz="3173">
                <a:solidFill>
                  <a:schemeClr val="tx1">
                    <a:tint val="75000"/>
                  </a:schemeClr>
                </a:solidFill>
              </a:defRPr>
            </a:lvl8pPr>
            <a:lvl9pPr marL="7253387" indent="0">
              <a:buNone/>
              <a:defRPr sz="31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847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62212" y="3651250"/>
            <a:ext cx="10275491" cy="87026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39922" y="3651250"/>
            <a:ext cx="10275491" cy="87026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10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5361" y="730251"/>
            <a:ext cx="20853202" cy="26511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5362" y="3362326"/>
            <a:ext cx="10228268" cy="1647824"/>
          </a:xfrm>
        </p:spPr>
        <p:txBody>
          <a:bodyPr anchor="b"/>
          <a:lstStyle>
            <a:lvl1pPr marL="0" indent="0">
              <a:buNone/>
              <a:defRPr sz="4759" b="1"/>
            </a:lvl1pPr>
            <a:lvl2pPr marL="906673" indent="0">
              <a:buNone/>
              <a:defRPr sz="3966" b="1"/>
            </a:lvl2pPr>
            <a:lvl3pPr marL="1813347" indent="0">
              <a:buNone/>
              <a:defRPr sz="3570" b="1"/>
            </a:lvl3pPr>
            <a:lvl4pPr marL="2720020" indent="0">
              <a:buNone/>
              <a:defRPr sz="3173" b="1"/>
            </a:lvl4pPr>
            <a:lvl5pPr marL="3626693" indent="0">
              <a:buNone/>
              <a:defRPr sz="3173" b="1"/>
            </a:lvl5pPr>
            <a:lvl6pPr marL="4533367" indent="0">
              <a:buNone/>
              <a:defRPr sz="3173" b="1"/>
            </a:lvl6pPr>
            <a:lvl7pPr marL="5440040" indent="0">
              <a:buNone/>
              <a:defRPr sz="3173" b="1"/>
            </a:lvl7pPr>
            <a:lvl8pPr marL="6346713" indent="0">
              <a:buNone/>
              <a:defRPr sz="3173" b="1"/>
            </a:lvl8pPr>
            <a:lvl9pPr marL="7253387" indent="0">
              <a:buNone/>
              <a:defRPr sz="317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5362" y="5010150"/>
            <a:ext cx="10228268" cy="7369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239923" y="3362326"/>
            <a:ext cx="10278640" cy="1647824"/>
          </a:xfrm>
        </p:spPr>
        <p:txBody>
          <a:bodyPr anchor="b"/>
          <a:lstStyle>
            <a:lvl1pPr marL="0" indent="0">
              <a:buNone/>
              <a:defRPr sz="4759" b="1"/>
            </a:lvl1pPr>
            <a:lvl2pPr marL="906673" indent="0">
              <a:buNone/>
              <a:defRPr sz="3966" b="1"/>
            </a:lvl2pPr>
            <a:lvl3pPr marL="1813347" indent="0">
              <a:buNone/>
              <a:defRPr sz="3570" b="1"/>
            </a:lvl3pPr>
            <a:lvl4pPr marL="2720020" indent="0">
              <a:buNone/>
              <a:defRPr sz="3173" b="1"/>
            </a:lvl4pPr>
            <a:lvl5pPr marL="3626693" indent="0">
              <a:buNone/>
              <a:defRPr sz="3173" b="1"/>
            </a:lvl5pPr>
            <a:lvl6pPr marL="4533367" indent="0">
              <a:buNone/>
              <a:defRPr sz="3173" b="1"/>
            </a:lvl6pPr>
            <a:lvl7pPr marL="5440040" indent="0">
              <a:buNone/>
              <a:defRPr sz="3173" b="1"/>
            </a:lvl7pPr>
            <a:lvl8pPr marL="6346713" indent="0">
              <a:buNone/>
              <a:defRPr sz="3173" b="1"/>
            </a:lvl8pPr>
            <a:lvl9pPr marL="7253387" indent="0">
              <a:buNone/>
              <a:defRPr sz="317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239923" y="5010150"/>
            <a:ext cx="10278640" cy="7369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303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3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189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5362" y="914400"/>
            <a:ext cx="7797913" cy="3200400"/>
          </a:xfrm>
        </p:spPr>
        <p:txBody>
          <a:bodyPr anchor="b"/>
          <a:lstStyle>
            <a:lvl1pPr>
              <a:defRPr sz="634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78640" y="1974851"/>
            <a:ext cx="12239923" cy="9747250"/>
          </a:xfrm>
        </p:spPr>
        <p:txBody>
          <a:bodyPr/>
          <a:lstStyle>
            <a:lvl1pPr>
              <a:defRPr sz="6346"/>
            </a:lvl1pPr>
            <a:lvl2pPr>
              <a:defRPr sz="5553"/>
            </a:lvl2pPr>
            <a:lvl3pPr>
              <a:defRPr sz="4759"/>
            </a:lvl3pPr>
            <a:lvl4pPr>
              <a:defRPr sz="3966"/>
            </a:lvl4pPr>
            <a:lvl5pPr>
              <a:defRPr sz="3966"/>
            </a:lvl5pPr>
            <a:lvl6pPr>
              <a:defRPr sz="3966"/>
            </a:lvl6pPr>
            <a:lvl7pPr>
              <a:defRPr sz="3966"/>
            </a:lvl7pPr>
            <a:lvl8pPr>
              <a:defRPr sz="3966"/>
            </a:lvl8pPr>
            <a:lvl9pPr>
              <a:defRPr sz="396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65362" y="4114800"/>
            <a:ext cx="7797913" cy="7623176"/>
          </a:xfrm>
        </p:spPr>
        <p:txBody>
          <a:bodyPr/>
          <a:lstStyle>
            <a:lvl1pPr marL="0" indent="0">
              <a:buNone/>
              <a:defRPr sz="3173"/>
            </a:lvl1pPr>
            <a:lvl2pPr marL="906673" indent="0">
              <a:buNone/>
              <a:defRPr sz="2776"/>
            </a:lvl2pPr>
            <a:lvl3pPr marL="1813347" indent="0">
              <a:buNone/>
              <a:defRPr sz="2380"/>
            </a:lvl3pPr>
            <a:lvl4pPr marL="2720020" indent="0">
              <a:buNone/>
              <a:defRPr sz="1983"/>
            </a:lvl4pPr>
            <a:lvl5pPr marL="3626693" indent="0">
              <a:buNone/>
              <a:defRPr sz="1983"/>
            </a:lvl5pPr>
            <a:lvl6pPr marL="4533367" indent="0">
              <a:buNone/>
              <a:defRPr sz="1983"/>
            </a:lvl6pPr>
            <a:lvl7pPr marL="5440040" indent="0">
              <a:buNone/>
              <a:defRPr sz="1983"/>
            </a:lvl7pPr>
            <a:lvl8pPr marL="6346713" indent="0">
              <a:buNone/>
              <a:defRPr sz="1983"/>
            </a:lvl8pPr>
            <a:lvl9pPr marL="7253387" indent="0">
              <a:buNone/>
              <a:defRPr sz="198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233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5362" y="914400"/>
            <a:ext cx="7797913" cy="3200400"/>
          </a:xfrm>
        </p:spPr>
        <p:txBody>
          <a:bodyPr anchor="b"/>
          <a:lstStyle>
            <a:lvl1pPr>
              <a:defRPr sz="634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78640" y="1974851"/>
            <a:ext cx="12239923" cy="9747250"/>
          </a:xfrm>
        </p:spPr>
        <p:txBody>
          <a:bodyPr anchor="t"/>
          <a:lstStyle>
            <a:lvl1pPr marL="0" indent="0">
              <a:buNone/>
              <a:defRPr sz="6346"/>
            </a:lvl1pPr>
            <a:lvl2pPr marL="906673" indent="0">
              <a:buNone/>
              <a:defRPr sz="5553"/>
            </a:lvl2pPr>
            <a:lvl3pPr marL="1813347" indent="0">
              <a:buNone/>
              <a:defRPr sz="4759"/>
            </a:lvl3pPr>
            <a:lvl4pPr marL="2720020" indent="0">
              <a:buNone/>
              <a:defRPr sz="3966"/>
            </a:lvl4pPr>
            <a:lvl5pPr marL="3626693" indent="0">
              <a:buNone/>
              <a:defRPr sz="3966"/>
            </a:lvl5pPr>
            <a:lvl6pPr marL="4533367" indent="0">
              <a:buNone/>
              <a:defRPr sz="3966"/>
            </a:lvl6pPr>
            <a:lvl7pPr marL="5440040" indent="0">
              <a:buNone/>
              <a:defRPr sz="3966"/>
            </a:lvl7pPr>
            <a:lvl8pPr marL="6346713" indent="0">
              <a:buNone/>
              <a:defRPr sz="3966"/>
            </a:lvl8pPr>
            <a:lvl9pPr marL="7253387" indent="0">
              <a:buNone/>
              <a:defRPr sz="3966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65362" y="4114800"/>
            <a:ext cx="7797913" cy="7623176"/>
          </a:xfrm>
        </p:spPr>
        <p:txBody>
          <a:bodyPr/>
          <a:lstStyle>
            <a:lvl1pPr marL="0" indent="0">
              <a:buNone/>
              <a:defRPr sz="3173"/>
            </a:lvl1pPr>
            <a:lvl2pPr marL="906673" indent="0">
              <a:buNone/>
              <a:defRPr sz="2776"/>
            </a:lvl2pPr>
            <a:lvl3pPr marL="1813347" indent="0">
              <a:buNone/>
              <a:defRPr sz="2380"/>
            </a:lvl3pPr>
            <a:lvl4pPr marL="2720020" indent="0">
              <a:buNone/>
              <a:defRPr sz="1983"/>
            </a:lvl4pPr>
            <a:lvl5pPr marL="3626693" indent="0">
              <a:buNone/>
              <a:defRPr sz="1983"/>
            </a:lvl5pPr>
            <a:lvl6pPr marL="4533367" indent="0">
              <a:buNone/>
              <a:defRPr sz="1983"/>
            </a:lvl6pPr>
            <a:lvl7pPr marL="5440040" indent="0">
              <a:buNone/>
              <a:defRPr sz="1983"/>
            </a:lvl7pPr>
            <a:lvl8pPr marL="6346713" indent="0">
              <a:buNone/>
              <a:defRPr sz="1983"/>
            </a:lvl8pPr>
            <a:lvl9pPr marL="7253387" indent="0">
              <a:buNone/>
              <a:defRPr sz="198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79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62212" y="730251"/>
            <a:ext cx="20853202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2212" y="3651250"/>
            <a:ext cx="20853202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62212" y="12712701"/>
            <a:ext cx="543996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AF82C-466C-42B8-9698-E205F7AEAEB8}" type="datetimeFigureOut">
              <a:rPr lang="ru-RU" smtClean="0"/>
              <a:t>15.05.2018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08839" y="12712701"/>
            <a:ext cx="8159948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075447" y="12712701"/>
            <a:ext cx="543996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91144-2C20-401A-95E1-A8DFD36F3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49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13347" rtl="0" eaLnBrk="1" latinLnBrk="0" hangingPunct="1">
        <a:lnSpc>
          <a:spcPct val="90000"/>
        </a:lnSpc>
        <a:spcBef>
          <a:spcPct val="0"/>
        </a:spcBef>
        <a:buNone/>
        <a:defRPr sz="87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337" indent="-453337" algn="l" defTabSz="1813347" rtl="0" eaLnBrk="1" latinLnBrk="0" hangingPunct="1">
        <a:lnSpc>
          <a:spcPct val="90000"/>
        </a:lnSpc>
        <a:spcBef>
          <a:spcPts val="1983"/>
        </a:spcBef>
        <a:buFont typeface="Arial" panose="020B0604020202020204" pitchFamily="34" charset="0"/>
        <a:buChar char="•"/>
        <a:defRPr sz="5553" kern="1200">
          <a:solidFill>
            <a:schemeClr val="tx1"/>
          </a:solidFill>
          <a:latin typeface="+mn-lt"/>
          <a:ea typeface="+mn-ea"/>
          <a:cs typeface="+mn-cs"/>
        </a:defRPr>
      </a:lvl1pPr>
      <a:lvl2pPr marL="1360010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4759" kern="1200">
          <a:solidFill>
            <a:schemeClr val="tx1"/>
          </a:solidFill>
          <a:latin typeface="+mn-lt"/>
          <a:ea typeface="+mn-ea"/>
          <a:cs typeface="+mn-cs"/>
        </a:defRPr>
      </a:lvl2pPr>
      <a:lvl3pPr marL="2266683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966" kern="1200">
          <a:solidFill>
            <a:schemeClr val="tx1"/>
          </a:solidFill>
          <a:latin typeface="+mn-lt"/>
          <a:ea typeface="+mn-ea"/>
          <a:cs typeface="+mn-cs"/>
        </a:defRPr>
      </a:lvl3pPr>
      <a:lvl4pPr marL="3173357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570" kern="1200">
          <a:solidFill>
            <a:schemeClr val="tx1"/>
          </a:solidFill>
          <a:latin typeface="+mn-lt"/>
          <a:ea typeface="+mn-ea"/>
          <a:cs typeface="+mn-cs"/>
        </a:defRPr>
      </a:lvl4pPr>
      <a:lvl5pPr marL="4080030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570" kern="1200">
          <a:solidFill>
            <a:schemeClr val="tx1"/>
          </a:solidFill>
          <a:latin typeface="+mn-lt"/>
          <a:ea typeface="+mn-ea"/>
          <a:cs typeface="+mn-cs"/>
        </a:defRPr>
      </a:lvl5pPr>
      <a:lvl6pPr marL="4986703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570" kern="1200">
          <a:solidFill>
            <a:schemeClr val="tx1"/>
          </a:solidFill>
          <a:latin typeface="+mn-lt"/>
          <a:ea typeface="+mn-ea"/>
          <a:cs typeface="+mn-cs"/>
        </a:defRPr>
      </a:lvl6pPr>
      <a:lvl7pPr marL="5893377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570" kern="1200">
          <a:solidFill>
            <a:schemeClr val="tx1"/>
          </a:solidFill>
          <a:latin typeface="+mn-lt"/>
          <a:ea typeface="+mn-ea"/>
          <a:cs typeface="+mn-cs"/>
        </a:defRPr>
      </a:lvl7pPr>
      <a:lvl8pPr marL="6800050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570" kern="1200">
          <a:solidFill>
            <a:schemeClr val="tx1"/>
          </a:solidFill>
          <a:latin typeface="+mn-lt"/>
          <a:ea typeface="+mn-ea"/>
          <a:cs typeface="+mn-cs"/>
        </a:defRPr>
      </a:lvl8pPr>
      <a:lvl9pPr marL="7706723" indent="-453337" algn="l" defTabSz="1813347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3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1pPr>
      <a:lvl2pPr marL="906673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2pPr>
      <a:lvl3pPr marL="1813347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3pPr>
      <a:lvl4pPr marL="2720020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4pPr>
      <a:lvl5pPr marL="3626693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5pPr>
      <a:lvl6pPr marL="4533367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6pPr>
      <a:lvl7pPr marL="5440040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7pPr>
      <a:lvl8pPr marL="6346713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8pPr>
      <a:lvl9pPr marL="7253387" algn="l" defTabSz="1813347" rtl="0" eaLnBrk="1" latinLnBrk="0" hangingPunct="1">
        <a:defRPr sz="3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6" b="20236"/>
          <a:stretch>
            <a:fillRect/>
          </a:stretch>
        </p:blipFill>
        <p:spPr>
          <a:xfrm>
            <a:off x="0" y="0"/>
            <a:ext cx="24377650" cy="9673915"/>
          </a:xfrm>
          <a:prstGeom prst="rect">
            <a:avLst/>
          </a:prstGeom>
        </p:spPr>
      </p:pic>
      <p:sp>
        <p:nvSpPr>
          <p:cNvPr id="7" name="Rectangle 27"/>
          <p:cNvSpPr/>
          <p:nvPr/>
        </p:nvSpPr>
        <p:spPr>
          <a:xfrm>
            <a:off x="0" y="0"/>
            <a:ext cx="24377650" cy="9673915"/>
          </a:xfrm>
          <a:prstGeom prst="rect">
            <a:avLst/>
          </a:prstGeom>
          <a:solidFill>
            <a:srgbClr val="384558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7" tIns="121899" rIns="243797" bIns="121899" rtlCol="0" anchor="ctr"/>
          <a:lstStyle/>
          <a:p>
            <a:pPr algn="ctr"/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/>
          <a:stretch/>
        </p:blipFill>
        <p:spPr>
          <a:xfrm>
            <a:off x="157172" y="10733422"/>
            <a:ext cx="4364952" cy="2028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0" t="28195" b="39018"/>
          <a:stretch/>
        </p:blipFill>
        <p:spPr>
          <a:xfrm>
            <a:off x="4522126" y="11315310"/>
            <a:ext cx="5776575" cy="6650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58523" r="-1" b="17706"/>
          <a:stretch/>
        </p:blipFill>
        <p:spPr>
          <a:xfrm>
            <a:off x="4540294" y="11940457"/>
            <a:ext cx="4263659" cy="482138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0448330" y="11747578"/>
            <a:ext cx="13242943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54"/>
          <p:cNvSpPr/>
          <p:nvPr/>
        </p:nvSpPr>
        <p:spPr>
          <a:xfrm>
            <a:off x="0" y="-1641395"/>
            <a:ext cx="24011646" cy="6134100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7" tIns="121899" rIns="243797" bIns="121899" rtlCol="0" anchor="ctr"/>
          <a:lstStyle/>
          <a:p>
            <a:r>
              <a:rPr lang="ru-RU" sz="8800" b="1" dirty="0" smtClean="0">
                <a:solidFill>
                  <a:schemeClr val="bg1"/>
                </a:solidFill>
                <a:latin typeface="Lato Light"/>
                <a:cs typeface="Lato Light"/>
              </a:rPr>
              <a:t>Центр поддержки предпринимательства</a:t>
            </a:r>
          </a:p>
          <a:p>
            <a:endParaRPr lang="en-US" sz="6600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6194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/>
          <a:stretch/>
        </p:blipFill>
        <p:spPr>
          <a:xfrm>
            <a:off x="323426" y="12237340"/>
            <a:ext cx="2336646" cy="108579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672023" y="12780237"/>
            <a:ext cx="20786493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1496887" y="2055719"/>
            <a:ext cx="8379636" cy="4316189"/>
            <a:chOff x="1496887" y="1008324"/>
            <a:chExt cx="8379636" cy="4316189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1858980" y="1406561"/>
              <a:ext cx="8017543" cy="3917952"/>
              <a:chOff x="1858980" y="1406561"/>
              <a:chExt cx="8017543" cy="3917952"/>
            </a:xfrm>
          </p:grpSpPr>
          <p:sp>
            <p:nvSpPr>
              <p:cNvPr id="11" name="Rectangle 15"/>
              <p:cNvSpPr/>
              <p:nvPr/>
            </p:nvSpPr>
            <p:spPr>
              <a:xfrm>
                <a:off x="1858980" y="1406561"/>
                <a:ext cx="5931179" cy="1785062"/>
              </a:xfrm>
              <a:prstGeom prst="rect">
                <a:avLst/>
              </a:prstGeom>
            </p:spPr>
            <p:txBody>
              <a:bodyPr wrap="square" lIns="243797" tIns="121899" rIns="243797" bIns="121899">
                <a:spAutoFit/>
              </a:bodyPr>
              <a:lstStyle/>
              <a:p>
                <a:pPr algn="r"/>
                <a:r>
                  <a:rPr lang="ru-RU" sz="3600" dirty="0" smtClean="0">
                    <a:latin typeface="Lato Light"/>
                    <a:cs typeface="Lato Light"/>
                  </a:rPr>
                  <a:t>Производственные компании</a:t>
                </a:r>
                <a:endParaRPr lang="en-US" sz="3600" dirty="0">
                  <a:latin typeface="Lato Light"/>
                  <a:cs typeface="Lato Light"/>
                </a:endParaRPr>
              </a:p>
              <a:p>
                <a:pPr algn="r"/>
                <a:r>
                  <a:rPr lang="ru-RU" sz="2800" dirty="0" smtClean="0">
                    <a:solidFill>
                      <a:srgbClr val="002060"/>
                    </a:solidFill>
                    <a:cs typeface="Lato Light"/>
                  </a:rPr>
                  <a:t>Региональный центр инжиниринга</a:t>
                </a:r>
                <a:endParaRPr lang="en-US" sz="2800" dirty="0">
                  <a:solidFill>
                    <a:srgbClr val="002060"/>
                  </a:solidFill>
                  <a:latin typeface="Lato Light"/>
                  <a:cs typeface="Lato Light"/>
                </a:endParaRPr>
              </a:p>
            </p:txBody>
          </p:sp>
          <p:cxnSp>
            <p:nvCxnSpPr>
              <p:cNvPr id="12" name="Straight Connector 20"/>
              <p:cNvCxnSpPr/>
              <p:nvPr/>
            </p:nvCxnSpPr>
            <p:spPr>
              <a:xfrm>
                <a:off x="7741750" y="1598062"/>
                <a:ext cx="0" cy="3726451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21"/>
              <p:cNvCxnSpPr/>
              <p:nvPr/>
            </p:nvCxnSpPr>
            <p:spPr>
              <a:xfrm>
                <a:off x="7741750" y="5321336"/>
                <a:ext cx="2134773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6887" y="1008324"/>
              <a:ext cx="1800000" cy="1800000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15190305" y="2418430"/>
            <a:ext cx="8177490" cy="4056591"/>
            <a:chOff x="15190305" y="1371035"/>
            <a:chExt cx="8177490" cy="4056591"/>
          </a:xfrm>
        </p:grpSpPr>
        <p:cxnSp>
          <p:nvCxnSpPr>
            <p:cNvPr id="17" name="Straight Connector 22"/>
            <p:cNvCxnSpPr/>
            <p:nvPr/>
          </p:nvCxnSpPr>
          <p:spPr>
            <a:xfrm>
              <a:off x="17325078" y="1508962"/>
              <a:ext cx="0" cy="3918664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3"/>
            <p:cNvCxnSpPr/>
            <p:nvPr/>
          </p:nvCxnSpPr>
          <p:spPr>
            <a:xfrm rot="10800000">
              <a:off x="15190305" y="5427626"/>
              <a:ext cx="2134773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24"/>
            <p:cNvSpPr/>
            <p:nvPr/>
          </p:nvSpPr>
          <p:spPr>
            <a:xfrm>
              <a:off x="17290607" y="1508962"/>
              <a:ext cx="4610556" cy="1661951"/>
            </a:xfrm>
            <a:prstGeom prst="rect">
              <a:avLst/>
            </a:prstGeom>
          </p:spPr>
          <p:txBody>
            <a:bodyPr wrap="square" lIns="243797" tIns="121899" rIns="243797" bIns="121899">
              <a:spAutoFit/>
            </a:bodyPr>
            <a:lstStyle/>
            <a:p>
              <a:r>
                <a:rPr lang="ru-RU" sz="3600" dirty="0" smtClean="0">
                  <a:latin typeface="Lato Light"/>
                  <a:cs typeface="Lato Light"/>
                </a:rPr>
                <a:t>Массовый бизнес</a:t>
              </a:r>
              <a:endParaRPr lang="en-US" sz="3600" dirty="0">
                <a:latin typeface="Lato Light"/>
                <a:cs typeface="Lato Light"/>
              </a:endParaRPr>
            </a:p>
            <a:p>
              <a:r>
                <a:rPr lang="ru-RU" sz="2800" dirty="0" smtClean="0">
                  <a:solidFill>
                    <a:srgbClr val="002060"/>
                  </a:solidFill>
                  <a:cs typeface="Lato Light"/>
                </a:rPr>
                <a:t>Центр поддержки предпринимательства</a:t>
              </a:r>
              <a:endParaRPr lang="en-US" sz="2800" dirty="0">
                <a:solidFill>
                  <a:srgbClr val="002060"/>
                </a:solidFill>
                <a:latin typeface="Lato Light"/>
                <a:cs typeface="Lato Light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7795" y="1371035"/>
              <a:ext cx="1800000" cy="1800000"/>
            </a:xfrm>
            <a:prstGeom prst="rect">
              <a:avLst/>
            </a:prstGeom>
          </p:spPr>
        </p:pic>
      </p:grpSp>
      <p:grpSp>
        <p:nvGrpSpPr>
          <p:cNvPr id="145" name="Группа 144"/>
          <p:cNvGrpSpPr/>
          <p:nvPr/>
        </p:nvGrpSpPr>
        <p:grpSpPr>
          <a:xfrm>
            <a:off x="1480581" y="8860311"/>
            <a:ext cx="8291121" cy="2348218"/>
            <a:chOff x="1480581" y="8860311"/>
            <a:chExt cx="8291121" cy="2348218"/>
          </a:xfrm>
        </p:grpSpPr>
        <p:grpSp>
          <p:nvGrpSpPr>
            <p:cNvPr id="115" name="Группа 114"/>
            <p:cNvGrpSpPr/>
            <p:nvPr/>
          </p:nvGrpSpPr>
          <p:grpSpPr>
            <a:xfrm>
              <a:off x="1480581" y="8860311"/>
              <a:ext cx="8291121" cy="2348218"/>
              <a:chOff x="1480581" y="7812916"/>
              <a:chExt cx="8291121" cy="2348218"/>
            </a:xfrm>
          </p:grpSpPr>
          <p:pic>
            <p:nvPicPr>
              <p:cNvPr id="112" name="Рисунок 1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80581" y="7812916"/>
                <a:ext cx="1800000" cy="1800000"/>
              </a:xfrm>
              <a:prstGeom prst="rect">
                <a:avLst/>
              </a:prstGeom>
            </p:spPr>
          </p:pic>
          <p:sp>
            <p:nvSpPr>
              <p:cNvPr id="113" name="Rectangle 14"/>
              <p:cNvSpPr/>
              <p:nvPr/>
            </p:nvSpPr>
            <p:spPr>
              <a:xfrm>
                <a:off x="2012996" y="7822075"/>
                <a:ext cx="5550427" cy="2339059"/>
              </a:xfrm>
              <a:prstGeom prst="rect">
                <a:avLst/>
              </a:prstGeom>
            </p:spPr>
            <p:txBody>
              <a:bodyPr wrap="square" lIns="243797" tIns="121899" rIns="243797" bIns="121899">
                <a:spAutoFit/>
              </a:bodyPr>
              <a:lstStyle/>
              <a:p>
                <a:pPr algn="r"/>
                <a:r>
                  <a:rPr lang="ru-RU" sz="3600" dirty="0" smtClean="0">
                    <a:latin typeface="Lato Light"/>
                    <a:cs typeface="Lato Light"/>
                  </a:rPr>
                  <a:t>Развитие кооперационных </a:t>
                </a:r>
                <a:br>
                  <a:rPr lang="ru-RU" sz="3600" dirty="0" smtClean="0">
                    <a:latin typeface="Lato Light"/>
                    <a:cs typeface="Lato Light"/>
                  </a:rPr>
                </a:br>
                <a:r>
                  <a:rPr lang="ru-RU" sz="3600" dirty="0" smtClean="0">
                    <a:latin typeface="Lato Light"/>
                    <a:cs typeface="Lato Light"/>
                  </a:rPr>
                  <a:t>связей</a:t>
                </a:r>
                <a:endParaRPr lang="en-US" sz="3600" dirty="0">
                  <a:latin typeface="Lato Light"/>
                  <a:cs typeface="Lato Light"/>
                </a:endParaRPr>
              </a:p>
              <a:p>
                <a:pPr algn="r"/>
                <a:r>
                  <a:rPr lang="ru-RU" sz="2800" dirty="0" smtClean="0">
                    <a:solidFill>
                      <a:srgbClr val="002060"/>
                    </a:solidFill>
                    <a:cs typeface="Lato Light"/>
                  </a:rPr>
                  <a:t>Центр кластерного развития</a:t>
                </a:r>
                <a:endParaRPr lang="en-US" sz="2800" dirty="0">
                  <a:solidFill>
                    <a:srgbClr val="002060"/>
                  </a:solidFill>
                  <a:latin typeface="Lato Light"/>
                  <a:cs typeface="Lato Light"/>
                </a:endParaRPr>
              </a:p>
            </p:txBody>
          </p:sp>
          <p:cxnSp>
            <p:nvCxnSpPr>
              <p:cNvPr id="114" name="Straight Connector 19"/>
              <p:cNvCxnSpPr/>
              <p:nvPr/>
            </p:nvCxnSpPr>
            <p:spPr>
              <a:xfrm>
                <a:off x="7636929" y="8124086"/>
                <a:ext cx="2134773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6" name="Straight Connector 20"/>
            <p:cNvCxnSpPr/>
            <p:nvPr/>
          </p:nvCxnSpPr>
          <p:spPr>
            <a:xfrm>
              <a:off x="7636929" y="9185049"/>
              <a:ext cx="0" cy="1654747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Группа 150"/>
          <p:cNvGrpSpPr/>
          <p:nvPr/>
        </p:nvGrpSpPr>
        <p:grpSpPr>
          <a:xfrm>
            <a:off x="15929954" y="8997784"/>
            <a:ext cx="7182930" cy="2092838"/>
            <a:chOff x="15929954" y="8997784"/>
            <a:chExt cx="7182930" cy="2092838"/>
          </a:xfrm>
        </p:grpSpPr>
        <p:grpSp>
          <p:nvGrpSpPr>
            <p:cNvPr id="60" name="Group 129"/>
            <p:cNvGrpSpPr/>
            <p:nvPr/>
          </p:nvGrpSpPr>
          <p:grpSpPr>
            <a:xfrm>
              <a:off x="21822706" y="9176168"/>
              <a:ext cx="1290178" cy="1755899"/>
              <a:chOff x="4570412" y="1676400"/>
              <a:chExt cx="3119649" cy="4245760"/>
            </a:xfrm>
            <a:solidFill>
              <a:schemeClr val="tx1"/>
            </a:solidFill>
          </p:grpSpPr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4938753" y="4485349"/>
                <a:ext cx="390835" cy="392241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278" y="225"/>
                  </a:cxn>
                  <a:cxn ang="0">
                    <a:pos x="224" y="279"/>
                  </a:cxn>
                  <a:cxn ang="0">
                    <a:pos x="0" y="54"/>
                  </a:cxn>
                  <a:cxn ang="0">
                    <a:pos x="55" y="0"/>
                  </a:cxn>
                </a:cxnLst>
                <a:rect l="0" t="0" r="r" b="b"/>
                <a:pathLst>
                  <a:path w="278" h="279">
                    <a:moveTo>
                      <a:pt x="55" y="0"/>
                    </a:moveTo>
                    <a:lnTo>
                      <a:pt x="278" y="225"/>
                    </a:lnTo>
                    <a:lnTo>
                      <a:pt x="224" y="279"/>
                    </a:lnTo>
                    <a:lnTo>
                      <a:pt x="0" y="54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5020294" y="4249161"/>
                <a:ext cx="227753" cy="416141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7" y="0"/>
                  </a:cxn>
                  <a:cxn ang="0">
                    <a:pos x="34" y="3"/>
                  </a:cxn>
                  <a:cxn ang="0">
                    <a:pos x="42" y="7"/>
                  </a:cxn>
                  <a:cxn ang="0">
                    <a:pos x="46" y="10"/>
                  </a:cxn>
                  <a:cxn ang="0">
                    <a:pos x="76" y="40"/>
                  </a:cxn>
                  <a:cxn ang="0">
                    <a:pos x="98" y="66"/>
                  </a:cxn>
                  <a:cxn ang="0">
                    <a:pos x="119" y="93"/>
                  </a:cxn>
                  <a:cxn ang="0">
                    <a:pos x="135" y="118"/>
                  </a:cxn>
                  <a:cxn ang="0">
                    <a:pos x="148" y="142"/>
                  </a:cxn>
                  <a:cxn ang="0">
                    <a:pos x="156" y="166"/>
                  </a:cxn>
                  <a:cxn ang="0">
                    <a:pos x="162" y="189"/>
                  </a:cxn>
                  <a:cxn ang="0">
                    <a:pos x="162" y="210"/>
                  </a:cxn>
                  <a:cxn ang="0">
                    <a:pos x="159" y="231"/>
                  </a:cxn>
                  <a:cxn ang="0">
                    <a:pos x="151" y="250"/>
                  </a:cxn>
                  <a:cxn ang="0">
                    <a:pos x="138" y="267"/>
                  </a:cxn>
                  <a:cxn ang="0">
                    <a:pos x="127" y="277"/>
                  </a:cxn>
                  <a:cxn ang="0">
                    <a:pos x="114" y="286"/>
                  </a:cxn>
                  <a:cxn ang="0">
                    <a:pos x="99" y="292"/>
                  </a:cxn>
                  <a:cxn ang="0">
                    <a:pos x="84" y="296"/>
                  </a:cxn>
                  <a:cxn ang="0">
                    <a:pos x="87" y="270"/>
                  </a:cxn>
                  <a:cxn ang="0">
                    <a:pos x="88" y="241"/>
                  </a:cxn>
                  <a:cxn ang="0">
                    <a:pos x="86" y="210"/>
                  </a:cxn>
                  <a:cxn ang="0">
                    <a:pos x="78" y="178"/>
                  </a:cxn>
                  <a:cxn ang="0">
                    <a:pos x="67" y="145"/>
                  </a:cxn>
                  <a:cxn ang="0">
                    <a:pos x="53" y="111"/>
                  </a:cxn>
                  <a:cxn ang="0">
                    <a:pos x="33" y="78"/>
                  </a:cxn>
                  <a:cxn ang="0">
                    <a:pos x="8" y="46"/>
                  </a:cxn>
                  <a:cxn ang="0">
                    <a:pos x="5" y="42"/>
                  </a:cxn>
                  <a:cxn ang="0">
                    <a:pos x="2" y="36"/>
                  </a:cxn>
                  <a:cxn ang="0">
                    <a:pos x="0" y="29"/>
                  </a:cxn>
                  <a:cxn ang="0">
                    <a:pos x="0" y="20"/>
                  </a:cxn>
                  <a:cxn ang="0">
                    <a:pos x="3" y="12"/>
                  </a:cxn>
                  <a:cxn ang="0">
                    <a:pos x="10" y="5"/>
                  </a:cxn>
                  <a:cxn ang="0">
                    <a:pos x="19" y="0"/>
                  </a:cxn>
                </a:cxnLst>
                <a:rect l="0" t="0" r="r" b="b"/>
                <a:pathLst>
                  <a:path w="162" h="296">
                    <a:moveTo>
                      <a:pt x="19" y="0"/>
                    </a:moveTo>
                    <a:lnTo>
                      <a:pt x="27" y="0"/>
                    </a:lnTo>
                    <a:lnTo>
                      <a:pt x="34" y="3"/>
                    </a:lnTo>
                    <a:lnTo>
                      <a:pt x="42" y="7"/>
                    </a:lnTo>
                    <a:lnTo>
                      <a:pt x="46" y="10"/>
                    </a:lnTo>
                    <a:lnTo>
                      <a:pt x="76" y="40"/>
                    </a:lnTo>
                    <a:lnTo>
                      <a:pt x="98" y="66"/>
                    </a:lnTo>
                    <a:lnTo>
                      <a:pt x="119" y="93"/>
                    </a:lnTo>
                    <a:lnTo>
                      <a:pt x="135" y="118"/>
                    </a:lnTo>
                    <a:lnTo>
                      <a:pt x="148" y="142"/>
                    </a:lnTo>
                    <a:lnTo>
                      <a:pt x="156" y="166"/>
                    </a:lnTo>
                    <a:lnTo>
                      <a:pt x="162" y="189"/>
                    </a:lnTo>
                    <a:lnTo>
                      <a:pt x="162" y="210"/>
                    </a:lnTo>
                    <a:lnTo>
                      <a:pt x="159" y="231"/>
                    </a:lnTo>
                    <a:lnTo>
                      <a:pt x="151" y="250"/>
                    </a:lnTo>
                    <a:lnTo>
                      <a:pt x="138" y="267"/>
                    </a:lnTo>
                    <a:lnTo>
                      <a:pt x="127" y="277"/>
                    </a:lnTo>
                    <a:lnTo>
                      <a:pt x="114" y="286"/>
                    </a:lnTo>
                    <a:lnTo>
                      <a:pt x="99" y="292"/>
                    </a:lnTo>
                    <a:lnTo>
                      <a:pt x="84" y="296"/>
                    </a:lnTo>
                    <a:lnTo>
                      <a:pt x="87" y="270"/>
                    </a:lnTo>
                    <a:lnTo>
                      <a:pt x="88" y="241"/>
                    </a:lnTo>
                    <a:lnTo>
                      <a:pt x="86" y="210"/>
                    </a:lnTo>
                    <a:lnTo>
                      <a:pt x="78" y="178"/>
                    </a:lnTo>
                    <a:lnTo>
                      <a:pt x="67" y="145"/>
                    </a:lnTo>
                    <a:lnTo>
                      <a:pt x="53" y="111"/>
                    </a:lnTo>
                    <a:lnTo>
                      <a:pt x="33" y="78"/>
                    </a:lnTo>
                    <a:lnTo>
                      <a:pt x="8" y="46"/>
                    </a:lnTo>
                    <a:lnTo>
                      <a:pt x="5" y="42"/>
                    </a:lnTo>
                    <a:lnTo>
                      <a:pt x="2" y="36"/>
                    </a:lnTo>
                    <a:lnTo>
                      <a:pt x="0" y="29"/>
                    </a:lnTo>
                    <a:lnTo>
                      <a:pt x="0" y="20"/>
                    </a:lnTo>
                    <a:lnTo>
                      <a:pt x="3" y="12"/>
                    </a:lnTo>
                    <a:lnTo>
                      <a:pt x="10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8"/>
              <p:cNvSpPr>
                <a:spLocks/>
              </p:cNvSpPr>
              <p:nvPr/>
            </p:nvSpPr>
            <p:spPr bwMode="auto">
              <a:xfrm>
                <a:off x="5406910" y="4216827"/>
                <a:ext cx="359905" cy="361312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56" y="186"/>
                  </a:cxn>
                  <a:cxn ang="0">
                    <a:pos x="184" y="257"/>
                  </a:cxn>
                  <a:cxn ang="0">
                    <a:pos x="0" y="73"/>
                  </a:cxn>
                  <a:cxn ang="0">
                    <a:pos x="72" y="0"/>
                  </a:cxn>
                </a:cxnLst>
                <a:rect l="0" t="0" r="r" b="b"/>
                <a:pathLst>
                  <a:path w="256" h="257">
                    <a:moveTo>
                      <a:pt x="72" y="0"/>
                    </a:moveTo>
                    <a:lnTo>
                      <a:pt x="256" y="186"/>
                    </a:lnTo>
                    <a:lnTo>
                      <a:pt x="184" y="257"/>
                    </a:lnTo>
                    <a:lnTo>
                      <a:pt x="0" y="73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5862416" y="4266032"/>
                <a:ext cx="149023" cy="150430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106" y="27"/>
                  </a:cxn>
                  <a:cxn ang="0">
                    <a:pos x="27" y="107"/>
                  </a:cxn>
                  <a:cxn ang="0">
                    <a:pos x="0" y="80"/>
                  </a:cxn>
                  <a:cxn ang="0">
                    <a:pos x="80" y="0"/>
                  </a:cxn>
                </a:cxnLst>
                <a:rect l="0" t="0" r="r" b="b"/>
                <a:pathLst>
                  <a:path w="106" h="107">
                    <a:moveTo>
                      <a:pt x="80" y="0"/>
                    </a:moveTo>
                    <a:lnTo>
                      <a:pt x="106" y="27"/>
                    </a:lnTo>
                    <a:lnTo>
                      <a:pt x="27" y="107"/>
                    </a:lnTo>
                    <a:lnTo>
                      <a:pt x="0" y="8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0"/>
              <p:cNvSpPr>
                <a:spLocks/>
              </p:cNvSpPr>
              <p:nvPr/>
            </p:nvSpPr>
            <p:spPr bwMode="auto">
              <a:xfrm>
                <a:off x="5960827" y="4242132"/>
                <a:ext cx="75918" cy="759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54" y="37"/>
                  </a:cxn>
                  <a:cxn ang="0">
                    <a:pos x="37" y="54"/>
                  </a:cxn>
                  <a:cxn ang="0">
                    <a:pos x="0" y="16"/>
                  </a:cxn>
                  <a:cxn ang="0">
                    <a:pos x="16" y="0"/>
                  </a:cxn>
                </a:cxnLst>
                <a:rect l="0" t="0" r="r" b="b"/>
                <a:pathLst>
                  <a:path w="54" h="54">
                    <a:moveTo>
                      <a:pt x="16" y="0"/>
                    </a:moveTo>
                    <a:lnTo>
                      <a:pt x="54" y="37"/>
                    </a:lnTo>
                    <a:lnTo>
                      <a:pt x="37" y="54"/>
                    </a:lnTo>
                    <a:lnTo>
                      <a:pt x="0" y="16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1"/>
              <p:cNvSpPr>
                <a:spLocks/>
              </p:cNvSpPr>
              <p:nvPr/>
            </p:nvSpPr>
            <p:spPr bwMode="auto">
              <a:xfrm>
                <a:off x="5960827" y="4264626"/>
                <a:ext cx="52018" cy="534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7" y="38"/>
                  </a:cxn>
                  <a:cxn ang="0">
                    <a:pos x="34" y="38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37" h="38">
                    <a:moveTo>
                      <a:pt x="0" y="0"/>
                    </a:moveTo>
                    <a:lnTo>
                      <a:pt x="37" y="38"/>
                    </a:lnTo>
                    <a:lnTo>
                      <a:pt x="34" y="3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2"/>
              <p:cNvSpPr>
                <a:spLocks/>
              </p:cNvSpPr>
              <p:nvPr/>
            </p:nvSpPr>
            <p:spPr bwMode="auto">
              <a:xfrm>
                <a:off x="5983321" y="4242132"/>
                <a:ext cx="53423" cy="520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38" y="34"/>
                  </a:cxn>
                  <a:cxn ang="0">
                    <a:pos x="38" y="37"/>
                  </a:cxn>
                  <a:cxn ang="0">
                    <a:pos x="0" y="0"/>
                  </a:cxn>
                </a:cxnLst>
                <a:rect l="0" t="0" r="r" b="b"/>
                <a:pathLst>
                  <a:path w="38" h="37">
                    <a:moveTo>
                      <a:pt x="0" y="0"/>
                    </a:moveTo>
                    <a:lnTo>
                      <a:pt x="4" y="0"/>
                    </a:lnTo>
                    <a:lnTo>
                      <a:pt x="38" y="34"/>
                    </a:lnTo>
                    <a:lnTo>
                      <a:pt x="38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3"/>
              <p:cNvSpPr>
                <a:spLocks/>
              </p:cNvSpPr>
              <p:nvPr/>
            </p:nvSpPr>
            <p:spPr bwMode="auto">
              <a:xfrm>
                <a:off x="5487046" y="2964187"/>
                <a:ext cx="916634" cy="919446"/>
              </a:xfrm>
              <a:custGeom>
                <a:avLst/>
                <a:gdLst/>
                <a:ahLst/>
                <a:cxnLst>
                  <a:cxn ang="0">
                    <a:pos x="508" y="0"/>
                  </a:cxn>
                  <a:cxn ang="0">
                    <a:pos x="652" y="144"/>
                  </a:cxn>
                  <a:cxn ang="0">
                    <a:pos x="144" y="654"/>
                  </a:cxn>
                  <a:cxn ang="0">
                    <a:pos x="0" y="509"/>
                  </a:cxn>
                  <a:cxn ang="0">
                    <a:pos x="508" y="0"/>
                  </a:cxn>
                </a:cxnLst>
                <a:rect l="0" t="0" r="r" b="b"/>
                <a:pathLst>
                  <a:path w="652" h="654">
                    <a:moveTo>
                      <a:pt x="508" y="0"/>
                    </a:moveTo>
                    <a:lnTo>
                      <a:pt x="652" y="144"/>
                    </a:lnTo>
                    <a:lnTo>
                      <a:pt x="144" y="654"/>
                    </a:lnTo>
                    <a:lnTo>
                      <a:pt x="0" y="50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6329168" y="2730810"/>
                <a:ext cx="837905" cy="822441"/>
              </a:xfrm>
              <a:custGeom>
                <a:avLst/>
                <a:gdLst/>
                <a:ahLst/>
                <a:cxnLst>
                  <a:cxn ang="0">
                    <a:pos x="573" y="0"/>
                  </a:cxn>
                  <a:cxn ang="0">
                    <a:pos x="596" y="23"/>
                  </a:cxn>
                  <a:cxn ang="0">
                    <a:pos x="473" y="146"/>
                  </a:cxn>
                  <a:cxn ang="0">
                    <a:pos x="455" y="147"/>
                  </a:cxn>
                  <a:cxn ang="0">
                    <a:pos x="455" y="165"/>
                  </a:cxn>
                  <a:cxn ang="0">
                    <a:pos x="435" y="166"/>
                  </a:cxn>
                  <a:cxn ang="0">
                    <a:pos x="435" y="185"/>
                  </a:cxn>
                  <a:cxn ang="0">
                    <a:pos x="417" y="185"/>
                  </a:cxn>
                  <a:cxn ang="0">
                    <a:pos x="416" y="203"/>
                  </a:cxn>
                  <a:cxn ang="0">
                    <a:pos x="398" y="204"/>
                  </a:cxn>
                  <a:cxn ang="0">
                    <a:pos x="397" y="222"/>
                  </a:cxn>
                  <a:cxn ang="0">
                    <a:pos x="379" y="223"/>
                  </a:cxn>
                  <a:cxn ang="0">
                    <a:pos x="379" y="242"/>
                  </a:cxn>
                  <a:cxn ang="0">
                    <a:pos x="359" y="242"/>
                  </a:cxn>
                  <a:cxn ang="0">
                    <a:pos x="359" y="261"/>
                  </a:cxn>
                  <a:cxn ang="0">
                    <a:pos x="341" y="261"/>
                  </a:cxn>
                  <a:cxn ang="0">
                    <a:pos x="340" y="280"/>
                  </a:cxn>
                  <a:cxn ang="0">
                    <a:pos x="322" y="280"/>
                  </a:cxn>
                  <a:cxn ang="0">
                    <a:pos x="321" y="298"/>
                  </a:cxn>
                  <a:cxn ang="0">
                    <a:pos x="303" y="299"/>
                  </a:cxn>
                  <a:cxn ang="0">
                    <a:pos x="302" y="318"/>
                  </a:cxn>
                  <a:cxn ang="0">
                    <a:pos x="283" y="319"/>
                  </a:cxn>
                  <a:cxn ang="0">
                    <a:pos x="283" y="337"/>
                  </a:cxn>
                  <a:cxn ang="0">
                    <a:pos x="265" y="337"/>
                  </a:cxn>
                  <a:cxn ang="0">
                    <a:pos x="264" y="356"/>
                  </a:cxn>
                  <a:cxn ang="0">
                    <a:pos x="246" y="356"/>
                  </a:cxn>
                  <a:cxn ang="0">
                    <a:pos x="245" y="374"/>
                  </a:cxn>
                  <a:cxn ang="0">
                    <a:pos x="227" y="375"/>
                  </a:cxn>
                  <a:cxn ang="0">
                    <a:pos x="226" y="394"/>
                  </a:cxn>
                  <a:cxn ang="0">
                    <a:pos x="207" y="395"/>
                  </a:cxn>
                  <a:cxn ang="0">
                    <a:pos x="207" y="413"/>
                  </a:cxn>
                  <a:cxn ang="0">
                    <a:pos x="188" y="414"/>
                  </a:cxn>
                  <a:cxn ang="0">
                    <a:pos x="188" y="432"/>
                  </a:cxn>
                  <a:cxn ang="0">
                    <a:pos x="170" y="432"/>
                  </a:cxn>
                  <a:cxn ang="0">
                    <a:pos x="169" y="451"/>
                  </a:cxn>
                  <a:cxn ang="0">
                    <a:pos x="151" y="451"/>
                  </a:cxn>
                  <a:cxn ang="0">
                    <a:pos x="150" y="470"/>
                  </a:cxn>
                  <a:cxn ang="0">
                    <a:pos x="131" y="471"/>
                  </a:cxn>
                  <a:cxn ang="0">
                    <a:pos x="131" y="489"/>
                  </a:cxn>
                  <a:cxn ang="0">
                    <a:pos x="112" y="490"/>
                  </a:cxn>
                  <a:cxn ang="0">
                    <a:pos x="112" y="508"/>
                  </a:cxn>
                  <a:cxn ang="0">
                    <a:pos x="94" y="508"/>
                  </a:cxn>
                  <a:cxn ang="0">
                    <a:pos x="93" y="528"/>
                  </a:cxn>
                  <a:cxn ang="0">
                    <a:pos x="75" y="528"/>
                  </a:cxn>
                  <a:cxn ang="0">
                    <a:pos x="74" y="546"/>
                  </a:cxn>
                  <a:cxn ang="0">
                    <a:pos x="55" y="547"/>
                  </a:cxn>
                  <a:cxn ang="0">
                    <a:pos x="54" y="565"/>
                  </a:cxn>
                  <a:cxn ang="0">
                    <a:pos x="36" y="566"/>
                  </a:cxn>
                  <a:cxn ang="0">
                    <a:pos x="36" y="584"/>
                  </a:cxn>
                  <a:cxn ang="0">
                    <a:pos x="12" y="585"/>
                  </a:cxn>
                  <a:cxn ang="0">
                    <a:pos x="0" y="572"/>
                  </a:cxn>
                  <a:cxn ang="0">
                    <a:pos x="573" y="0"/>
                  </a:cxn>
                </a:cxnLst>
                <a:rect l="0" t="0" r="r" b="b"/>
                <a:pathLst>
                  <a:path w="596" h="585">
                    <a:moveTo>
                      <a:pt x="573" y="0"/>
                    </a:moveTo>
                    <a:lnTo>
                      <a:pt x="596" y="23"/>
                    </a:lnTo>
                    <a:lnTo>
                      <a:pt x="473" y="146"/>
                    </a:lnTo>
                    <a:lnTo>
                      <a:pt x="455" y="147"/>
                    </a:lnTo>
                    <a:lnTo>
                      <a:pt x="455" y="165"/>
                    </a:lnTo>
                    <a:lnTo>
                      <a:pt x="435" y="166"/>
                    </a:lnTo>
                    <a:lnTo>
                      <a:pt x="435" y="185"/>
                    </a:lnTo>
                    <a:lnTo>
                      <a:pt x="417" y="185"/>
                    </a:lnTo>
                    <a:lnTo>
                      <a:pt x="416" y="203"/>
                    </a:lnTo>
                    <a:lnTo>
                      <a:pt x="398" y="204"/>
                    </a:lnTo>
                    <a:lnTo>
                      <a:pt x="397" y="222"/>
                    </a:lnTo>
                    <a:lnTo>
                      <a:pt x="379" y="223"/>
                    </a:lnTo>
                    <a:lnTo>
                      <a:pt x="379" y="242"/>
                    </a:lnTo>
                    <a:lnTo>
                      <a:pt x="359" y="242"/>
                    </a:lnTo>
                    <a:lnTo>
                      <a:pt x="359" y="261"/>
                    </a:lnTo>
                    <a:lnTo>
                      <a:pt x="341" y="261"/>
                    </a:lnTo>
                    <a:lnTo>
                      <a:pt x="340" y="280"/>
                    </a:lnTo>
                    <a:lnTo>
                      <a:pt x="322" y="280"/>
                    </a:lnTo>
                    <a:lnTo>
                      <a:pt x="321" y="298"/>
                    </a:lnTo>
                    <a:lnTo>
                      <a:pt x="303" y="299"/>
                    </a:lnTo>
                    <a:lnTo>
                      <a:pt x="302" y="318"/>
                    </a:lnTo>
                    <a:lnTo>
                      <a:pt x="283" y="319"/>
                    </a:lnTo>
                    <a:lnTo>
                      <a:pt x="283" y="337"/>
                    </a:lnTo>
                    <a:lnTo>
                      <a:pt x="265" y="337"/>
                    </a:lnTo>
                    <a:lnTo>
                      <a:pt x="264" y="356"/>
                    </a:lnTo>
                    <a:lnTo>
                      <a:pt x="246" y="356"/>
                    </a:lnTo>
                    <a:lnTo>
                      <a:pt x="245" y="374"/>
                    </a:lnTo>
                    <a:lnTo>
                      <a:pt x="227" y="375"/>
                    </a:lnTo>
                    <a:lnTo>
                      <a:pt x="226" y="394"/>
                    </a:lnTo>
                    <a:lnTo>
                      <a:pt x="207" y="395"/>
                    </a:lnTo>
                    <a:lnTo>
                      <a:pt x="207" y="413"/>
                    </a:lnTo>
                    <a:lnTo>
                      <a:pt x="188" y="414"/>
                    </a:lnTo>
                    <a:lnTo>
                      <a:pt x="188" y="432"/>
                    </a:lnTo>
                    <a:lnTo>
                      <a:pt x="170" y="432"/>
                    </a:lnTo>
                    <a:lnTo>
                      <a:pt x="169" y="451"/>
                    </a:lnTo>
                    <a:lnTo>
                      <a:pt x="151" y="451"/>
                    </a:lnTo>
                    <a:lnTo>
                      <a:pt x="150" y="470"/>
                    </a:lnTo>
                    <a:lnTo>
                      <a:pt x="131" y="471"/>
                    </a:lnTo>
                    <a:lnTo>
                      <a:pt x="131" y="489"/>
                    </a:lnTo>
                    <a:lnTo>
                      <a:pt x="112" y="490"/>
                    </a:lnTo>
                    <a:lnTo>
                      <a:pt x="112" y="508"/>
                    </a:lnTo>
                    <a:lnTo>
                      <a:pt x="94" y="508"/>
                    </a:lnTo>
                    <a:lnTo>
                      <a:pt x="93" y="528"/>
                    </a:lnTo>
                    <a:lnTo>
                      <a:pt x="75" y="528"/>
                    </a:lnTo>
                    <a:lnTo>
                      <a:pt x="74" y="546"/>
                    </a:lnTo>
                    <a:lnTo>
                      <a:pt x="55" y="547"/>
                    </a:lnTo>
                    <a:lnTo>
                      <a:pt x="54" y="565"/>
                    </a:lnTo>
                    <a:lnTo>
                      <a:pt x="36" y="566"/>
                    </a:lnTo>
                    <a:lnTo>
                      <a:pt x="36" y="584"/>
                    </a:lnTo>
                    <a:lnTo>
                      <a:pt x="12" y="585"/>
                    </a:lnTo>
                    <a:lnTo>
                      <a:pt x="0" y="572"/>
                    </a:lnTo>
                    <a:lnTo>
                      <a:pt x="5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6216697" y="2674575"/>
                <a:ext cx="930693" cy="932099"/>
              </a:xfrm>
              <a:custGeom>
                <a:avLst/>
                <a:gdLst/>
                <a:ahLst/>
                <a:cxnLst>
                  <a:cxn ang="0">
                    <a:pos x="613" y="0"/>
                  </a:cxn>
                  <a:cxn ang="0">
                    <a:pos x="662" y="48"/>
                  </a:cxn>
                  <a:cxn ang="0">
                    <a:pos x="47" y="663"/>
                  </a:cxn>
                  <a:cxn ang="0">
                    <a:pos x="0" y="614"/>
                  </a:cxn>
                  <a:cxn ang="0">
                    <a:pos x="613" y="0"/>
                  </a:cxn>
                </a:cxnLst>
                <a:rect l="0" t="0" r="r" b="b"/>
                <a:pathLst>
                  <a:path w="662" h="663">
                    <a:moveTo>
                      <a:pt x="613" y="0"/>
                    </a:moveTo>
                    <a:lnTo>
                      <a:pt x="662" y="48"/>
                    </a:lnTo>
                    <a:lnTo>
                      <a:pt x="47" y="663"/>
                    </a:lnTo>
                    <a:lnTo>
                      <a:pt x="0" y="614"/>
                    </a:lnTo>
                    <a:lnTo>
                      <a:pt x="6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6755150" y="1694677"/>
                <a:ext cx="915229" cy="918040"/>
              </a:xfrm>
              <a:custGeom>
                <a:avLst/>
                <a:gdLst/>
                <a:ahLst/>
                <a:cxnLst>
                  <a:cxn ang="0">
                    <a:pos x="508" y="0"/>
                  </a:cxn>
                  <a:cxn ang="0">
                    <a:pos x="651" y="144"/>
                  </a:cxn>
                  <a:cxn ang="0">
                    <a:pos x="143" y="653"/>
                  </a:cxn>
                  <a:cxn ang="0">
                    <a:pos x="0" y="509"/>
                  </a:cxn>
                  <a:cxn ang="0">
                    <a:pos x="508" y="0"/>
                  </a:cxn>
                </a:cxnLst>
                <a:rect l="0" t="0" r="r" b="b"/>
                <a:pathLst>
                  <a:path w="651" h="653">
                    <a:moveTo>
                      <a:pt x="508" y="0"/>
                    </a:moveTo>
                    <a:lnTo>
                      <a:pt x="651" y="144"/>
                    </a:lnTo>
                    <a:lnTo>
                      <a:pt x="143" y="653"/>
                    </a:lnTo>
                    <a:lnTo>
                      <a:pt x="0" y="50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7"/>
              <p:cNvSpPr>
                <a:spLocks/>
              </p:cNvSpPr>
              <p:nvPr/>
            </p:nvSpPr>
            <p:spPr bwMode="auto">
              <a:xfrm>
                <a:off x="6852155" y="1794494"/>
                <a:ext cx="818222" cy="818222"/>
              </a:xfrm>
              <a:custGeom>
                <a:avLst/>
                <a:gdLst/>
                <a:ahLst/>
                <a:cxnLst>
                  <a:cxn ang="0">
                    <a:pos x="509" y="0"/>
                  </a:cxn>
                  <a:cxn ang="0">
                    <a:pos x="582" y="73"/>
                  </a:cxn>
                  <a:cxn ang="0">
                    <a:pos x="74" y="582"/>
                  </a:cxn>
                  <a:cxn ang="0">
                    <a:pos x="0" y="509"/>
                  </a:cxn>
                  <a:cxn ang="0">
                    <a:pos x="509" y="0"/>
                  </a:cxn>
                </a:cxnLst>
                <a:rect l="0" t="0" r="r" b="b"/>
                <a:pathLst>
                  <a:path w="582" h="582">
                    <a:moveTo>
                      <a:pt x="509" y="0"/>
                    </a:moveTo>
                    <a:lnTo>
                      <a:pt x="582" y="73"/>
                    </a:lnTo>
                    <a:lnTo>
                      <a:pt x="74" y="582"/>
                    </a:lnTo>
                    <a:lnTo>
                      <a:pt x="0" y="509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7438408" y="1676400"/>
                <a:ext cx="251653" cy="25305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79" y="167"/>
                  </a:cxn>
                  <a:cxn ang="0">
                    <a:pos x="166" y="180"/>
                  </a:cxn>
                  <a:cxn ang="0">
                    <a:pos x="0" y="13"/>
                  </a:cxn>
                  <a:cxn ang="0">
                    <a:pos x="12" y="0"/>
                  </a:cxn>
                </a:cxnLst>
                <a:rect l="0" t="0" r="r" b="b"/>
                <a:pathLst>
                  <a:path w="179" h="180">
                    <a:moveTo>
                      <a:pt x="12" y="0"/>
                    </a:moveTo>
                    <a:lnTo>
                      <a:pt x="179" y="167"/>
                    </a:lnTo>
                    <a:lnTo>
                      <a:pt x="166" y="180"/>
                    </a:lnTo>
                    <a:lnTo>
                      <a:pt x="0" y="13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7550878" y="1790277"/>
                <a:ext cx="139183" cy="13918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99" y="86"/>
                  </a:cxn>
                  <a:cxn ang="0">
                    <a:pos x="86" y="99"/>
                  </a:cxn>
                  <a:cxn ang="0">
                    <a:pos x="0" y="13"/>
                  </a:cxn>
                  <a:cxn ang="0">
                    <a:pos x="13" y="0"/>
                  </a:cxn>
                </a:cxnLst>
                <a:rect l="0" t="0" r="r" b="b"/>
                <a:pathLst>
                  <a:path w="99" h="99">
                    <a:moveTo>
                      <a:pt x="13" y="0"/>
                    </a:moveTo>
                    <a:lnTo>
                      <a:pt x="99" y="86"/>
                    </a:lnTo>
                    <a:lnTo>
                      <a:pt x="86" y="99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7459496" y="1698894"/>
                <a:ext cx="150430" cy="15043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07" y="95"/>
                  </a:cxn>
                  <a:cxn ang="0">
                    <a:pos x="94" y="107"/>
                  </a:cxn>
                  <a:cxn ang="0">
                    <a:pos x="0" y="12"/>
                  </a:cxn>
                  <a:cxn ang="0">
                    <a:pos x="13" y="0"/>
                  </a:cxn>
                </a:cxnLst>
                <a:rect l="0" t="0" r="r" b="b"/>
                <a:pathLst>
                  <a:path w="107" h="107">
                    <a:moveTo>
                      <a:pt x="13" y="0"/>
                    </a:moveTo>
                    <a:lnTo>
                      <a:pt x="107" y="95"/>
                    </a:lnTo>
                    <a:lnTo>
                      <a:pt x="94" y="107"/>
                    </a:lnTo>
                    <a:lnTo>
                      <a:pt x="0" y="1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6831068" y="2188141"/>
                <a:ext cx="348658" cy="347253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48" y="233"/>
                  </a:cxn>
                  <a:cxn ang="0">
                    <a:pos x="233" y="247"/>
                  </a:cxn>
                  <a:cxn ang="0">
                    <a:pos x="0" y="14"/>
                  </a:cxn>
                  <a:cxn ang="0">
                    <a:pos x="15" y="0"/>
                  </a:cxn>
                </a:cxnLst>
                <a:rect l="0" t="0" r="r" b="b"/>
                <a:pathLst>
                  <a:path w="248" h="247">
                    <a:moveTo>
                      <a:pt x="15" y="0"/>
                    </a:moveTo>
                    <a:lnTo>
                      <a:pt x="248" y="233"/>
                    </a:lnTo>
                    <a:lnTo>
                      <a:pt x="233" y="247"/>
                    </a:lnTo>
                    <a:lnTo>
                      <a:pt x="0" y="14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6991338" y="2347005"/>
                <a:ext cx="188388" cy="18838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34" y="120"/>
                  </a:cxn>
                  <a:cxn ang="0">
                    <a:pos x="119" y="134"/>
                  </a:cxn>
                  <a:cxn ang="0">
                    <a:pos x="0" y="15"/>
                  </a:cxn>
                  <a:cxn ang="0">
                    <a:pos x="15" y="0"/>
                  </a:cxn>
                </a:cxnLst>
                <a:rect l="0" t="0" r="r" b="b"/>
                <a:pathLst>
                  <a:path w="134" h="134">
                    <a:moveTo>
                      <a:pt x="15" y="0"/>
                    </a:moveTo>
                    <a:lnTo>
                      <a:pt x="134" y="120"/>
                    </a:lnTo>
                    <a:lnTo>
                      <a:pt x="119" y="134"/>
                    </a:lnTo>
                    <a:lnTo>
                      <a:pt x="0" y="15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25"/>
              <p:cNvSpPr>
                <a:spLocks/>
              </p:cNvSpPr>
              <p:nvPr/>
            </p:nvSpPr>
            <p:spPr bwMode="auto">
              <a:xfrm>
                <a:off x="6891520" y="2186735"/>
                <a:ext cx="289611" cy="28820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06" y="175"/>
                  </a:cxn>
                  <a:cxn ang="0">
                    <a:pos x="175" y="205"/>
                  </a:cxn>
                  <a:cxn ang="0">
                    <a:pos x="0" y="30"/>
                  </a:cxn>
                  <a:cxn ang="0">
                    <a:pos x="32" y="0"/>
                  </a:cxn>
                </a:cxnLst>
                <a:rect l="0" t="0" r="r" b="b"/>
                <a:pathLst>
                  <a:path w="206" h="205">
                    <a:moveTo>
                      <a:pt x="32" y="0"/>
                    </a:moveTo>
                    <a:lnTo>
                      <a:pt x="206" y="175"/>
                    </a:lnTo>
                    <a:lnTo>
                      <a:pt x="175" y="205"/>
                    </a:lnTo>
                    <a:lnTo>
                      <a:pt x="0" y="3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26"/>
              <p:cNvSpPr>
                <a:spLocks/>
              </p:cNvSpPr>
              <p:nvPr/>
            </p:nvSpPr>
            <p:spPr bwMode="auto">
              <a:xfrm>
                <a:off x="7012426" y="2306234"/>
                <a:ext cx="168706" cy="16870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20" y="90"/>
                  </a:cxn>
                  <a:cxn ang="0">
                    <a:pos x="89" y="120"/>
                  </a:cxn>
                  <a:cxn ang="0">
                    <a:pos x="0" y="30"/>
                  </a:cxn>
                  <a:cxn ang="0">
                    <a:pos x="30" y="0"/>
                  </a:cxn>
                </a:cxnLst>
                <a:rect l="0" t="0" r="r" b="b"/>
                <a:pathLst>
                  <a:path w="120" h="120">
                    <a:moveTo>
                      <a:pt x="30" y="0"/>
                    </a:moveTo>
                    <a:lnTo>
                      <a:pt x="120" y="90"/>
                    </a:lnTo>
                    <a:lnTo>
                      <a:pt x="89" y="120"/>
                    </a:lnTo>
                    <a:lnTo>
                      <a:pt x="0" y="3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28"/>
              <p:cNvSpPr>
                <a:spLocks/>
              </p:cNvSpPr>
              <p:nvPr/>
            </p:nvSpPr>
            <p:spPr bwMode="auto">
              <a:xfrm>
                <a:off x="5759787" y="3303004"/>
                <a:ext cx="306482" cy="306482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218" y="175"/>
                  </a:cxn>
                  <a:cxn ang="0">
                    <a:pos x="175" y="218"/>
                  </a:cxn>
                  <a:cxn ang="0">
                    <a:pos x="0" y="44"/>
                  </a:cxn>
                  <a:cxn ang="0">
                    <a:pos x="44" y="0"/>
                  </a:cxn>
                </a:cxnLst>
                <a:rect l="0" t="0" r="r" b="b"/>
                <a:pathLst>
                  <a:path w="218" h="218">
                    <a:moveTo>
                      <a:pt x="44" y="0"/>
                    </a:moveTo>
                    <a:lnTo>
                      <a:pt x="218" y="175"/>
                    </a:lnTo>
                    <a:lnTo>
                      <a:pt x="175" y="218"/>
                    </a:lnTo>
                    <a:lnTo>
                      <a:pt x="0" y="44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29"/>
              <p:cNvSpPr>
                <a:spLocks/>
              </p:cNvSpPr>
              <p:nvPr/>
            </p:nvSpPr>
            <p:spPr bwMode="auto">
              <a:xfrm>
                <a:off x="5697928" y="3322687"/>
                <a:ext cx="347253" cy="35006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47" y="215"/>
                  </a:cxn>
                  <a:cxn ang="0">
                    <a:pos x="213" y="249"/>
                  </a:cxn>
                  <a:cxn ang="0">
                    <a:pos x="0" y="34"/>
                  </a:cxn>
                  <a:cxn ang="0">
                    <a:pos x="33" y="0"/>
                  </a:cxn>
                </a:cxnLst>
                <a:rect l="0" t="0" r="r" b="b"/>
                <a:pathLst>
                  <a:path w="247" h="249">
                    <a:moveTo>
                      <a:pt x="33" y="0"/>
                    </a:moveTo>
                    <a:lnTo>
                      <a:pt x="247" y="215"/>
                    </a:lnTo>
                    <a:lnTo>
                      <a:pt x="213" y="249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30"/>
              <p:cNvSpPr>
                <a:spLocks/>
              </p:cNvSpPr>
              <p:nvPr/>
            </p:nvSpPr>
            <p:spPr bwMode="auto">
              <a:xfrm>
                <a:off x="5735886" y="2175488"/>
                <a:ext cx="1455087" cy="1459304"/>
              </a:xfrm>
              <a:custGeom>
                <a:avLst/>
                <a:gdLst/>
                <a:ahLst/>
                <a:cxnLst>
                  <a:cxn ang="0">
                    <a:pos x="757" y="0"/>
                  </a:cxn>
                  <a:cxn ang="0">
                    <a:pos x="1035" y="279"/>
                  </a:cxn>
                  <a:cxn ang="0">
                    <a:pos x="277" y="1038"/>
                  </a:cxn>
                  <a:cxn ang="0">
                    <a:pos x="0" y="759"/>
                  </a:cxn>
                  <a:cxn ang="0">
                    <a:pos x="757" y="0"/>
                  </a:cxn>
                </a:cxnLst>
                <a:rect l="0" t="0" r="r" b="b"/>
                <a:pathLst>
                  <a:path w="1035" h="1038">
                    <a:moveTo>
                      <a:pt x="757" y="0"/>
                    </a:moveTo>
                    <a:lnTo>
                      <a:pt x="1035" y="279"/>
                    </a:lnTo>
                    <a:lnTo>
                      <a:pt x="277" y="1038"/>
                    </a:lnTo>
                    <a:lnTo>
                      <a:pt x="0" y="759"/>
                    </a:lnTo>
                    <a:lnTo>
                      <a:pt x="7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31"/>
              <p:cNvSpPr>
                <a:spLocks/>
              </p:cNvSpPr>
              <p:nvPr/>
            </p:nvSpPr>
            <p:spPr bwMode="auto">
              <a:xfrm>
                <a:off x="5128546" y="4676549"/>
                <a:ext cx="223535" cy="222129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159" y="73"/>
                  </a:cxn>
                  <a:cxn ang="0">
                    <a:pos x="74" y="158"/>
                  </a:cxn>
                  <a:cxn ang="0">
                    <a:pos x="0" y="85"/>
                  </a:cxn>
                  <a:cxn ang="0">
                    <a:pos x="85" y="0"/>
                  </a:cxn>
                </a:cxnLst>
                <a:rect l="0" t="0" r="r" b="b"/>
                <a:pathLst>
                  <a:path w="159" h="158">
                    <a:moveTo>
                      <a:pt x="85" y="0"/>
                    </a:moveTo>
                    <a:lnTo>
                      <a:pt x="159" y="73"/>
                    </a:lnTo>
                    <a:lnTo>
                      <a:pt x="74" y="158"/>
                    </a:lnTo>
                    <a:lnTo>
                      <a:pt x="0" y="85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32"/>
              <p:cNvSpPr>
                <a:spLocks/>
              </p:cNvSpPr>
              <p:nvPr/>
            </p:nvSpPr>
            <p:spPr bwMode="auto">
              <a:xfrm>
                <a:off x="4584471" y="4114197"/>
                <a:ext cx="612964" cy="604529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148" y="1"/>
                  </a:cxn>
                  <a:cxn ang="0">
                    <a:pos x="177" y="7"/>
                  </a:cxn>
                  <a:cxn ang="0">
                    <a:pos x="207" y="19"/>
                  </a:cxn>
                  <a:cxn ang="0">
                    <a:pos x="238" y="35"/>
                  </a:cxn>
                  <a:cxn ang="0">
                    <a:pos x="268" y="55"/>
                  </a:cxn>
                  <a:cxn ang="0">
                    <a:pos x="299" y="79"/>
                  </a:cxn>
                  <a:cxn ang="0">
                    <a:pos x="328" y="106"/>
                  </a:cxn>
                  <a:cxn ang="0">
                    <a:pos x="355" y="136"/>
                  </a:cxn>
                  <a:cxn ang="0">
                    <a:pos x="378" y="164"/>
                  </a:cxn>
                  <a:cxn ang="0">
                    <a:pos x="398" y="193"/>
                  </a:cxn>
                  <a:cxn ang="0">
                    <a:pos x="414" y="223"/>
                  </a:cxn>
                  <a:cxn ang="0">
                    <a:pos x="426" y="251"/>
                  </a:cxn>
                  <a:cxn ang="0">
                    <a:pos x="433" y="279"/>
                  </a:cxn>
                  <a:cxn ang="0">
                    <a:pos x="436" y="306"/>
                  </a:cxn>
                  <a:cxn ang="0">
                    <a:pos x="434" y="332"/>
                  </a:cxn>
                  <a:cxn ang="0">
                    <a:pos x="428" y="357"/>
                  </a:cxn>
                  <a:cxn ang="0">
                    <a:pos x="422" y="369"/>
                  </a:cxn>
                  <a:cxn ang="0">
                    <a:pos x="415" y="380"/>
                  </a:cxn>
                  <a:cxn ang="0">
                    <a:pos x="405" y="391"/>
                  </a:cxn>
                  <a:cxn ang="0">
                    <a:pos x="391" y="403"/>
                  </a:cxn>
                  <a:cxn ang="0">
                    <a:pos x="371" y="415"/>
                  </a:cxn>
                  <a:cxn ang="0">
                    <a:pos x="348" y="424"/>
                  </a:cxn>
                  <a:cxn ang="0">
                    <a:pos x="324" y="428"/>
                  </a:cxn>
                  <a:cxn ang="0">
                    <a:pos x="299" y="430"/>
                  </a:cxn>
                  <a:cxn ang="0">
                    <a:pos x="271" y="427"/>
                  </a:cxn>
                  <a:cxn ang="0">
                    <a:pos x="244" y="421"/>
                  </a:cxn>
                  <a:cxn ang="0">
                    <a:pos x="214" y="411"/>
                  </a:cxn>
                  <a:cxn ang="0">
                    <a:pos x="186" y="398"/>
                  </a:cxn>
                  <a:cxn ang="0">
                    <a:pos x="158" y="380"/>
                  </a:cxn>
                  <a:cxn ang="0">
                    <a:pos x="129" y="358"/>
                  </a:cxn>
                  <a:cxn ang="0">
                    <a:pos x="102" y="334"/>
                  </a:cxn>
                  <a:cxn ang="0">
                    <a:pos x="79" y="308"/>
                  </a:cxn>
                  <a:cxn ang="0">
                    <a:pos x="58" y="281"/>
                  </a:cxn>
                  <a:cxn ang="0">
                    <a:pos x="40" y="255"/>
                  </a:cxn>
                  <a:cxn ang="0">
                    <a:pos x="26" y="227"/>
                  </a:cxn>
                  <a:cxn ang="0">
                    <a:pos x="15" y="200"/>
                  </a:cxn>
                  <a:cxn ang="0">
                    <a:pos x="7" y="172"/>
                  </a:cxn>
                  <a:cxn ang="0">
                    <a:pos x="2" y="147"/>
                  </a:cxn>
                  <a:cxn ang="0">
                    <a:pos x="0" y="121"/>
                  </a:cxn>
                  <a:cxn ang="0">
                    <a:pos x="3" y="98"/>
                  </a:cxn>
                  <a:cxn ang="0">
                    <a:pos x="8" y="76"/>
                  </a:cxn>
                  <a:cxn ang="0">
                    <a:pos x="18" y="57"/>
                  </a:cxn>
                  <a:cxn ang="0">
                    <a:pos x="31" y="40"/>
                  </a:cxn>
                  <a:cxn ang="0">
                    <a:pos x="51" y="23"/>
                  </a:cxn>
                  <a:cxn ang="0">
                    <a:pos x="72" y="11"/>
                  </a:cxn>
                  <a:cxn ang="0">
                    <a:pos x="94" y="4"/>
                  </a:cxn>
                  <a:cxn ang="0">
                    <a:pos x="118" y="0"/>
                  </a:cxn>
                </a:cxnLst>
                <a:rect l="0" t="0" r="r" b="b"/>
                <a:pathLst>
                  <a:path w="436" h="430">
                    <a:moveTo>
                      <a:pt x="118" y="0"/>
                    </a:moveTo>
                    <a:lnTo>
                      <a:pt x="148" y="1"/>
                    </a:lnTo>
                    <a:lnTo>
                      <a:pt x="177" y="7"/>
                    </a:lnTo>
                    <a:lnTo>
                      <a:pt x="207" y="19"/>
                    </a:lnTo>
                    <a:lnTo>
                      <a:pt x="238" y="35"/>
                    </a:lnTo>
                    <a:lnTo>
                      <a:pt x="268" y="55"/>
                    </a:lnTo>
                    <a:lnTo>
                      <a:pt x="299" y="79"/>
                    </a:lnTo>
                    <a:lnTo>
                      <a:pt x="328" y="106"/>
                    </a:lnTo>
                    <a:lnTo>
                      <a:pt x="355" y="136"/>
                    </a:lnTo>
                    <a:lnTo>
                      <a:pt x="378" y="164"/>
                    </a:lnTo>
                    <a:lnTo>
                      <a:pt x="398" y="193"/>
                    </a:lnTo>
                    <a:lnTo>
                      <a:pt x="414" y="223"/>
                    </a:lnTo>
                    <a:lnTo>
                      <a:pt x="426" y="251"/>
                    </a:lnTo>
                    <a:lnTo>
                      <a:pt x="433" y="279"/>
                    </a:lnTo>
                    <a:lnTo>
                      <a:pt x="436" y="306"/>
                    </a:lnTo>
                    <a:lnTo>
                      <a:pt x="434" y="332"/>
                    </a:lnTo>
                    <a:lnTo>
                      <a:pt x="428" y="357"/>
                    </a:lnTo>
                    <a:lnTo>
                      <a:pt x="422" y="369"/>
                    </a:lnTo>
                    <a:lnTo>
                      <a:pt x="415" y="380"/>
                    </a:lnTo>
                    <a:lnTo>
                      <a:pt x="405" y="391"/>
                    </a:lnTo>
                    <a:lnTo>
                      <a:pt x="391" y="403"/>
                    </a:lnTo>
                    <a:lnTo>
                      <a:pt x="371" y="415"/>
                    </a:lnTo>
                    <a:lnTo>
                      <a:pt x="348" y="424"/>
                    </a:lnTo>
                    <a:lnTo>
                      <a:pt x="324" y="428"/>
                    </a:lnTo>
                    <a:lnTo>
                      <a:pt x="299" y="430"/>
                    </a:lnTo>
                    <a:lnTo>
                      <a:pt x="271" y="427"/>
                    </a:lnTo>
                    <a:lnTo>
                      <a:pt x="244" y="421"/>
                    </a:lnTo>
                    <a:lnTo>
                      <a:pt x="214" y="411"/>
                    </a:lnTo>
                    <a:lnTo>
                      <a:pt x="186" y="398"/>
                    </a:lnTo>
                    <a:lnTo>
                      <a:pt x="158" y="380"/>
                    </a:lnTo>
                    <a:lnTo>
                      <a:pt x="129" y="358"/>
                    </a:lnTo>
                    <a:lnTo>
                      <a:pt x="102" y="334"/>
                    </a:lnTo>
                    <a:lnTo>
                      <a:pt x="79" y="308"/>
                    </a:lnTo>
                    <a:lnTo>
                      <a:pt x="58" y="281"/>
                    </a:lnTo>
                    <a:lnTo>
                      <a:pt x="40" y="255"/>
                    </a:lnTo>
                    <a:lnTo>
                      <a:pt x="26" y="227"/>
                    </a:lnTo>
                    <a:lnTo>
                      <a:pt x="15" y="200"/>
                    </a:lnTo>
                    <a:lnTo>
                      <a:pt x="7" y="172"/>
                    </a:lnTo>
                    <a:lnTo>
                      <a:pt x="2" y="147"/>
                    </a:lnTo>
                    <a:lnTo>
                      <a:pt x="0" y="121"/>
                    </a:lnTo>
                    <a:lnTo>
                      <a:pt x="3" y="98"/>
                    </a:lnTo>
                    <a:lnTo>
                      <a:pt x="8" y="76"/>
                    </a:lnTo>
                    <a:lnTo>
                      <a:pt x="18" y="57"/>
                    </a:lnTo>
                    <a:lnTo>
                      <a:pt x="31" y="40"/>
                    </a:lnTo>
                    <a:lnTo>
                      <a:pt x="51" y="23"/>
                    </a:lnTo>
                    <a:lnTo>
                      <a:pt x="72" y="11"/>
                    </a:lnTo>
                    <a:lnTo>
                      <a:pt x="94" y="4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33"/>
              <p:cNvSpPr>
                <a:spLocks/>
              </p:cNvSpPr>
              <p:nvPr/>
            </p:nvSpPr>
            <p:spPr bwMode="auto">
              <a:xfrm>
                <a:off x="6289803" y="2747681"/>
                <a:ext cx="625617" cy="627023"/>
              </a:xfrm>
              <a:custGeom>
                <a:avLst/>
                <a:gdLst/>
                <a:ahLst/>
                <a:cxnLst>
                  <a:cxn ang="0">
                    <a:pos x="420" y="0"/>
                  </a:cxn>
                  <a:cxn ang="0">
                    <a:pos x="445" y="25"/>
                  </a:cxn>
                  <a:cxn ang="0">
                    <a:pos x="25" y="446"/>
                  </a:cxn>
                  <a:cxn ang="0">
                    <a:pos x="0" y="421"/>
                  </a:cxn>
                  <a:cxn ang="0">
                    <a:pos x="420" y="0"/>
                  </a:cxn>
                </a:cxnLst>
                <a:rect l="0" t="0" r="r" b="b"/>
                <a:pathLst>
                  <a:path w="445" h="446">
                    <a:moveTo>
                      <a:pt x="420" y="0"/>
                    </a:moveTo>
                    <a:lnTo>
                      <a:pt x="445" y="25"/>
                    </a:lnTo>
                    <a:lnTo>
                      <a:pt x="25" y="446"/>
                    </a:lnTo>
                    <a:lnTo>
                      <a:pt x="0" y="421"/>
                    </a:lnTo>
                    <a:lnTo>
                      <a:pt x="4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34"/>
              <p:cNvSpPr>
                <a:spLocks/>
              </p:cNvSpPr>
              <p:nvPr/>
            </p:nvSpPr>
            <p:spPr bwMode="auto">
              <a:xfrm>
                <a:off x="6451480" y="2909358"/>
                <a:ext cx="638270" cy="639676"/>
              </a:xfrm>
              <a:custGeom>
                <a:avLst/>
                <a:gdLst/>
                <a:ahLst/>
                <a:cxnLst>
                  <a:cxn ang="0">
                    <a:pos x="412" y="0"/>
                  </a:cxn>
                  <a:cxn ang="0">
                    <a:pos x="454" y="41"/>
                  </a:cxn>
                  <a:cxn ang="0">
                    <a:pos x="41" y="455"/>
                  </a:cxn>
                  <a:cxn ang="0">
                    <a:pos x="0" y="413"/>
                  </a:cxn>
                  <a:cxn ang="0">
                    <a:pos x="412" y="0"/>
                  </a:cxn>
                </a:cxnLst>
                <a:rect l="0" t="0" r="r" b="b"/>
                <a:pathLst>
                  <a:path w="454" h="455">
                    <a:moveTo>
                      <a:pt x="412" y="0"/>
                    </a:moveTo>
                    <a:lnTo>
                      <a:pt x="454" y="41"/>
                    </a:lnTo>
                    <a:lnTo>
                      <a:pt x="41" y="455"/>
                    </a:lnTo>
                    <a:lnTo>
                      <a:pt x="0" y="413"/>
                    </a:lnTo>
                    <a:lnTo>
                      <a:pt x="4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35"/>
              <p:cNvSpPr>
                <a:spLocks/>
              </p:cNvSpPr>
              <p:nvPr/>
            </p:nvSpPr>
            <p:spPr bwMode="auto">
              <a:xfrm>
                <a:off x="6310892" y="2768770"/>
                <a:ext cx="749335" cy="750740"/>
              </a:xfrm>
              <a:custGeom>
                <a:avLst/>
                <a:gdLst/>
                <a:ahLst/>
                <a:cxnLst>
                  <a:cxn ang="0">
                    <a:pos x="421" y="0"/>
                  </a:cxn>
                  <a:cxn ang="0">
                    <a:pos x="533" y="113"/>
                  </a:cxn>
                  <a:cxn ang="0">
                    <a:pos x="112" y="534"/>
                  </a:cxn>
                  <a:cxn ang="0">
                    <a:pos x="0" y="422"/>
                  </a:cxn>
                  <a:cxn ang="0">
                    <a:pos x="421" y="0"/>
                  </a:cxn>
                </a:cxnLst>
                <a:rect l="0" t="0" r="r" b="b"/>
                <a:pathLst>
                  <a:path w="533" h="534">
                    <a:moveTo>
                      <a:pt x="421" y="0"/>
                    </a:moveTo>
                    <a:lnTo>
                      <a:pt x="533" y="113"/>
                    </a:lnTo>
                    <a:lnTo>
                      <a:pt x="112" y="534"/>
                    </a:lnTo>
                    <a:lnTo>
                      <a:pt x="0" y="422"/>
                    </a:lnTo>
                    <a:lnTo>
                      <a:pt x="4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5090799" y="2961924"/>
                <a:ext cx="2363284" cy="2305643"/>
              </a:xfrm>
              <a:custGeom>
                <a:avLst/>
                <a:gdLst/>
                <a:ahLst/>
                <a:cxnLst>
                  <a:cxn ang="0">
                    <a:pos x="1593" y="169"/>
                  </a:cxn>
                  <a:cxn ang="0">
                    <a:pos x="1639" y="291"/>
                  </a:cxn>
                  <a:cxn ang="0">
                    <a:pos x="1668" y="416"/>
                  </a:cxn>
                  <a:cxn ang="0">
                    <a:pos x="1681" y="543"/>
                  </a:cxn>
                  <a:cxn ang="0">
                    <a:pos x="1676" y="672"/>
                  </a:cxn>
                  <a:cxn ang="0">
                    <a:pos x="1651" y="801"/>
                  </a:cxn>
                  <a:cxn ang="0">
                    <a:pos x="1605" y="931"/>
                  </a:cxn>
                  <a:cxn ang="0">
                    <a:pos x="1539" y="1060"/>
                  </a:cxn>
                  <a:cxn ang="0">
                    <a:pos x="1450" y="1189"/>
                  </a:cxn>
                  <a:cxn ang="0">
                    <a:pos x="1337" y="1315"/>
                  </a:cxn>
                  <a:cxn ang="0">
                    <a:pos x="1216" y="1422"/>
                  </a:cxn>
                  <a:cxn ang="0">
                    <a:pos x="1091" y="1507"/>
                  </a:cxn>
                  <a:cxn ang="0">
                    <a:pos x="960" y="1570"/>
                  </a:cxn>
                  <a:cxn ang="0">
                    <a:pos x="827" y="1613"/>
                  </a:cxn>
                  <a:cxn ang="0">
                    <a:pos x="693" y="1636"/>
                  </a:cxn>
                  <a:cxn ang="0">
                    <a:pos x="559" y="1640"/>
                  </a:cxn>
                  <a:cxn ang="0">
                    <a:pos x="427" y="1623"/>
                  </a:cxn>
                  <a:cxn ang="0">
                    <a:pos x="298" y="1589"/>
                  </a:cxn>
                  <a:cxn ang="0">
                    <a:pos x="174" y="1537"/>
                  </a:cxn>
                  <a:cxn ang="0">
                    <a:pos x="56" y="1466"/>
                  </a:cxn>
                  <a:cxn ang="0">
                    <a:pos x="406" y="1019"/>
                  </a:cxn>
                  <a:cxn ang="0">
                    <a:pos x="669" y="1279"/>
                  </a:cxn>
                  <a:cxn ang="0">
                    <a:pos x="721" y="1307"/>
                  </a:cxn>
                  <a:cxn ang="0">
                    <a:pos x="777" y="1319"/>
                  </a:cxn>
                  <a:cxn ang="0">
                    <a:pos x="835" y="1315"/>
                  </a:cxn>
                  <a:cxn ang="0">
                    <a:pos x="889" y="1295"/>
                  </a:cxn>
                  <a:cxn ang="0">
                    <a:pos x="937" y="1259"/>
                  </a:cxn>
                  <a:cxn ang="0">
                    <a:pos x="1268" y="924"/>
                  </a:cxn>
                  <a:cxn ang="0">
                    <a:pos x="1296" y="872"/>
                  </a:cxn>
                  <a:cxn ang="0">
                    <a:pos x="1308" y="817"/>
                  </a:cxn>
                  <a:cxn ang="0">
                    <a:pos x="1304" y="759"/>
                  </a:cxn>
                  <a:cxn ang="0">
                    <a:pos x="1284" y="705"/>
                  </a:cxn>
                  <a:cxn ang="0">
                    <a:pos x="1248" y="656"/>
                  </a:cxn>
                  <a:cxn ang="0">
                    <a:pos x="1424" y="0"/>
                  </a:cxn>
                </a:cxnLst>
                <a:rect l="0" t="0" r="r" b="b"/>
                <a:pathLst>
                  <a:path w="1681" h="1640">
                    <a:moveTo>
                      <a:pt x="1424" y="0"/>
                    </a:moveTo>
                    <a:lnTo>
                      <a:pt x="1593" y="169"/>
                    </a:lnTo>
                    <a:lnTo>
                      <a:pt x="1618" y="230"/>
                    </a:lnTo>
                    <a:lnTo>
                      <a:pt x="1639" y="291"/>
                    </a:lnTo>
                    <a:lnTo>
                      <a:pt x="1656" y="354"/>
                    </a:lnTo>
                    <a:lnTo>
                      <a:pt x="1668" y="416"/>
                    </a:lnTo>
                    <a:lnTo>
                      <a:pt x="1677" y="479"/>
                    </a:lnTo>
                    <a:lnTo>
                      <a:pt x="1681" y="543"/>
                    </a:lnTo>
                    <a:lnTo>
                      <a:pt x="1680" y="608"/>
                    </a:lnTo>
                    <a:lnTo>
                      <a:pt x="1676" y="672"/>
                    </a:lnTo>
                    <a:lnTo>
                      <a:pt x="1666" y="737"/>
                    </a:lnTo>
                    <a:lnTo>
                      <a:pt x="1651" y="801"/>
                    </a:lnTo>
                    <a:lnTo>
                      <a:pt x="1631" y="866"/>
                    </a:lnTo>
                    <a:lnTo>
                      <a:pt x="1605" y="931"/>
                    </a:lnTo>
                    <a:lnTo>
                      <a:pt x="1575" y="996"/>
                    </a:lnTo>
                    <a:lnTo>
                      <a:pt x="1539" y="1060"/>
                    </a:lnTo>
                    <a:lnTo>
                      <a:pt x="1497" y="1125"/>
                    </a:lnTo>
                    <a:lnTo>
                      <a:pt x="1450" y="1189"/>
                    </a:lnTo>
                    <a:lnTo>
                      <a:pt x="1397" y="1252"/>
                    </a:lnTo>
                    <a:lnTo>
                      <a:pt x="1337" y="1315"/>
                    </a:lnTo>
                    <a:lnTo>
                      <a:pt x="1278" y="1371"/>
                    </a:lnTo>
                    <a:lnTo>
                      <a:pt x="1216" y="1422"/>
                    </a:lnTo>
                    <a:lnTo>
                      <a:pt x="1154" y="1466"/>
                    </a:lnTo>
                    <a:lnTo>
                      <a:pt x="1091" y="1507"/>
                    </a:lnTo>
                    <a:lnTo>
                      <a:pt x="1026" y="1541"/>
                    </a:lnTo>
                    <a:lnTo>
                      <a:pt x="960" y="1570"/>
                    </a:lnTo>
                    <a:lnTo>
                      <a:pt x="894" y="1594"/>
                    </a:lnTo>
                    <a:lnTo>
                      <a:pt x="827" y="1613"/>
                    </a:lnTo>
                    <a:lnTo>
                      <a:pt x="760" y="1627"/>
                    </a:lnTo>
                    <a:lnTo>
                      <a:pt x="693" y="1636"/>
                    </a:lnTo>
                    <a:lnTo>
                      <a:pt x="626" y="1640"/>
                    </a:lnTo>
                    <a:lnTo>
                      <a:pt x="559" y="1640"/>
                    </a:lnTo>
                    <a:lnTo>
                      <a:pt x="493" y="1634"/>
                    </a:lnTo>
                    <a:lnTo>
                      <a:pt x="427" y="1623"/>
                    </a:lnTo>
                    <a:lnTo>
                      <a:pt x="362" y="1609"/>
                    </a:lnTo>
                    <a:lnTo>
                      <a:pt x="298" y="1589"/>
                    </a:lnTo>
                    <a:lnTo>
                      <a:pt x="235" y="1565"/>
                    </a:lnTo>
                    <a:lnTo>
                      <a:pt x="174" y="1537"/>
                    </a:lnTo>
                    <a:lnTo>
                      <a:pt x="114" y="1504"/>
                    </a:lnTo>
                    <a:lnTo>
                      <a:pt x="56" y="1466"/>
                    </a:lnTo>
                    <a:lnTo>
                      <a:pt x="0" y="1425"/>
                    </a:lnTo>
                    <a:lnTo>
                      <a:pt x="406" y="1019"/>
                    </a:lnTo>
                    <a:lnTo>
                      <a:pt x="646" y="1259"/>
                    </a:lnTo>
                    <a:lnTo>
                      <a:pt x="669" y="1279"/>
                    </a:lnTo>
                    <a:lnTo>
                      <a:pt x="694" y="1295"/>
                    </a:lnTo>
                    <a:lnTo>
                      <a:pt x="721" y="1307"/>
                    </a:lnTo>
                    <a:lnTo>
                      <a:pt x="748" y="1315"/>
                    </a:lnTo>
                    <a:lnTo>
                      <a:pt x="777" y="1319"/>
                    </a:lnTo>
                    <a:lnTo>
                      <a:pt x="806" y="1319"/>
                    </a:lnTo>
                    <a:lnTo>
                      <a:pt x="835" y="1315"/>
                    </a:lnTo>
                    <a:lnTo>
                      <a:pt x="862" y="1307"/>
                    </a:lnTo>
                    <a:lnTo>
                      <a:pt x="889" y="1295"/>
                    </a:lnTo>
                    <a:lnTo>
                      <a:pt x="914" y="1279"/>
                    </a:lnTo>
                    <a:lnTo>
                      <a:pt x="937" y="1259"/>
                    </a:lnTo>
                    <a:lnTo>
                      <a:pt x="1248" y="947"/>
                    </a:lnTo>
                    <a:lnTo>
                      <a:pt x="1268" y="924"/>
                    </a:lnTo>
                    <a:lnTo>
                      <a:pt x="1284" y="899"/>
                    </a:lnTo>
                    <a:lnTo>
                      <a:pt x="1296" y="872"/>
                    </a:lnTo>
                    <a:lnTo>
                      <a:pt x="1304" y="845"/>
                    </a:lnTo>
                    <a:lnTo>
                      <a:pt x="1308" y="817"/>
                    </a:lnTo>
                    <a:lnTo>
                      <a:pt x="1308" y="787"/>
                    </a:lnTo>
                    <a:lnTo>
                      <a:pt x="1304" y="759"/>
                    </a:lnTo>
                    <a:lnTo>
                      <a:pt x="1296" y="731"/>
                    </a:lnTo>
                    <a:lnTo>
                      <a:pt x="1284" y="705"/>
                    </a:lnTo>
                    <a:lnTo>
                      <a:pt x="1268" y="679"/>
                    </a:lnTo>
                    <a:lnTo>
                      <a:pt x="1248" y="656"/>
                    </a:lnTo>
                    <a:lnTo>
                      <a:pt x="1008" y="416"/>
                    </a:lnTo>
                    <a:lnTo>
                      <a:pt x="14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38"/>
              <p:cNvSpPr>
                <a:spLocks/>
              </p:cNvSpPr>
              <p:nvPr/>
            </p:nvSpPr>
            <p:spPr bwMode="auto">
              <a:xfrm>
                <a:off x="5543281" y="4649838"/>
                <a:ext cx="833688" cy="1133140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37" y="3"/>
                  </a:cxn>
                  <a:cxn ang="0">
                    <a:pos x="157" y="10"/>
                  </a:cxn>
                  <a:cxn ang="0">
                    <a:pos x="176" y="21"/>
                  </a:cxn>
                  <a:cxn ang="0">
                    <a:pos x="193" y="36"/>
                  </a:cxn>
                  <a:cxn ang="0">
                    <a:pos x="208" y="54"/>
                  </a:cxn>
                  <a:cxn ang="0">
                    <a:pos x="222" y="72"/>
                  </a:cxn>
                  <a:cxn ang="0">
                    <a:pos x="233" y="93"/>
                  </a:cxn>
                  <a:cxn ang="0">
                    <a:pos x="243" y="114"/>
                  </a:cxn>
                  <a:cxn ang="0">
                    <a:pos x="593" y="806"/>
                  </a:cxn>
                  <a:cxn ang="0">
                    <a:pos x="0" y="806"/>
                  </a:cxn>
                  <a:cxn ang="0">
                    <a:pos x="0" y="114"/>
                  </a:cxn>
                  <a:cxn ang="0">
                    <a:pos x="2" y="91"/>
                  </a:cxn>
                  <a:cxn ang="0">
                    <a:pos x="9" y="70"/>
                  </a:cxn>
                  <a:cxn ang="0">
                    <a:pos x="19" y="50"/>
                  </a:cxn>
                  <a:cxn ang="0">
                    <a:pos x="33" y="33"/>
                  </a:cxn>
                  <a:cxn ang="0">
                    <a:pos x="50" y="20"/>
                  </a:cxn>
                  <a:cxn ang="0">
                    <a:pos x="70" y="10"/>
                  </a:cxn>
                  <a:cxn ang="0">
                    <a:pos x="91" y="2"/>
                  </a:cxn>
                  <a:cxn ang="0">
                    <a:pos x="114" y="0"/>
                  </a:cxn>
                </a:cxnLst>
                <a:rect l="0" t="0" r="r" b="b"/>
                <a:pathLst>
                  <a:path w="593" h="806">
                    <a:moveTo>
                      <a:pt x="114" y="0"/>
                    </a:moveTo>
                    <a:lnTo>
                      <a:pt x="137" y="3"/>
                    </a:lnTo>
                    <a:lnTo>
                      <a:pt x="157" y="10"/>
                    </a:lnTo>
                    <a:lnTo>
                      <a:pt x="176" y="21"/>
                    </a:lnTo>
                    <a:lnTo>
                      <a:pt x="193" y="36"/>
                    </a:lnTo>
                    <a:lnTo>
                      <a:pt x="208" y="54"/>
                    </a:lnTo>
                    <a:lnTo>
                      <a:pt x="222" y="72"/>
                    </a:lnTo>
                    <a:lnTo>
                      <a:pt x="233" y="93"/>
                    </a:lnTo>
                    <a:lnTo>
                      <a:pt x="243" y="114"/>
                    </a:lnTo>
                    <a:lnTo>
                      <a:pt x="593" y="806"/>
                    </a:lnTo>
                    <a:lnTo>
                      <a:pt x="0" y="806"/>
                    </a:lnTo>
                    <a:lnTo>
                      <a:pt x="0" y="114"/>
                    </a:lnTo>
                    <a:lnTo>
                      <a:pt x="2" y="91"/>
                    </a:lnTo>
                    <a:lnTo>
                      <a:pt x="9" y="70"/>
                    </a:lnTo>
                    <a:lnTo>
                      <a:pt x="19" y="50"/>
                    </a:lnTo>
                    <a:lnTo>
                      <a:pt x="33" y="33"/>
                    </a:lnTo>
                    <a:lnTo>
                      <a:pt x="50" y="20"/>
                    </a:lnTo>
                    <a:lnTo>
                      <a:pt x="70" y="10"/>
                    </a:lnTo>
                    <a:lnTo>
                      <a:pt x="91" y="2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39"/>
              <p:cNvSpPr>
                <a:spLocks/>
              </p:cNvSpPr>
              <p:nvPr/>
            </p:nvSpPr>
            <p:spPr bwMode="auto">
              <a:xfrm>
                <a:off x="4570412" y="5639578"/>
                <a:ext cx="2106009" cy="282582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1410" y="0"/>
                  </a:cxn>
                  <a:cxn ang="0">
                    <a:pos x="1498" y="201"/>
                  </a:cxn>
                  <a:cxn ang="0">
                    <a:pos x="0" y="201"/>
                  </a:cxn>
                  <a:cxn ang="0">
                    <a:pos x="88" y="0"/>
                  </a:cxn>
                </a:cxnLst>
                <a:rect l="0" t="0" r="r" b="b"/>
                <a:pathLst>
                  <a:path w="1498" h="201">
                    <a:moveTo>
                      <a:pt x="88" y="0"/>
                    </a:moveTo>
                    <a:lnTo>
                      <a:pt x="1410" y="0"/>
                    </a:lnTo>
                    <a:lnTo>
                      <a:pt x="1498" y="201"/>
                    </a:lnTo>
                    <a:lnTo>
                      <a:pt x="0" y="201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40"/>
              <p:cNvSpPr>
                <a:spLocks/>
              </p:cNvSpPr>
              <p:nvPr/>
            </p:nvSpPr>
            <p:spPr bwMode="auto">
              <a:xfrm>
                <a:off x="4784106" y="3362051"/>
                <a:ext cx="1232958" cy="1234363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877" y="761"/>
                  </a:cxn>
                  <a:cxn ang="0">
                    <a:pos x="761" y="878"/>
                  </a:cxn>
                  <a:cxn ang="0">
                    <a:pos x="0" y="116"/>
                  </a:cxn>
                  <a:cxn ang="0">
                    <a:pos x="116" y="0"/>
                  </a:cxn>
                </a:cxnLst>
                <a:rect l="0" t="0" r="r" b="b"/>
                <a:pathLst>
                  <a:path w="877" h="878">
                    <a:moveTo>
                      <a:pt x="116" y="0"/>
                    </a:moveTo>
                    <a:lnTo>
                      <a:pt x="877" y="761"/>
                    </a:lnTo>
                    <a:lnTo>
                      <a:pt x="761" y="878"/>
                    </a:lnTo>
                    <a:lnTo>
                      <a:pt x="0" y="116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41"/>
              <p:cNvSpPr>
                <a:spLocks/>
              </p:cNvSpPr>
              <p:nvPr/>
            </p:nvSpPr>
            <p:spPr bwMode="auto">
              <a:xfrm>
                <a:off x="4890953" y="3467492"/>
                <a:ext cx="1020669" cy="1022076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726" y="610"/>
                  </a:cxn>
                  <a:cxn ang="0">
                    <a:pos x="609" y="727"/>
                  </a:cxn>
                  <a:cxn ang="0">
                    <a:pos x="0" y="116"/>
                  </a:cxn>
                  <a:cxn ang="0">
                    <a:pos x="116" y="0"/>
                  </a:cxn>
                </a:cxnLst>
                <a:rect l="0" t="0" r="r" b="b"/>
                <a:pathLst>
                  <a:path w="726" h="727">
                    <a:moveTo>
                      <a:pt x="116" y="0"/>
                    </a:moveTo>
                    <a:lnTo>
                      <a:pt x="726" y="610"/>
                    </a:lnTo>
                    <a:lnTo>
                      <a:pt x="609" y="727"/>
                    </a:lnTo>
                    <a:lnTo>
                      <a:pt x="0" y="116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42"/>
              <p:cNvSpPr>
                <a:spLocks/>
              </p:cNvSpPr>
              <p:nvPr/>
            </p:nvSpPr>
            <p:spPr bwMode="auto">
              <a:xfrm>
                <a:off x="4637894" y="4111385"/>
                <a:ext cx="560947" cy="562352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22" y="2"/>
                  </a:cxn>
                  <a:cxn ang="0">
                    <a:pos x="146" y="8"/>
                  </a:cxn>
                  <a:cxn ang="0">
                    <a:pos x="172" y="16"/>
                  </a:cxn>
                  <a:cxn ang="0">
                    <a:pos x="196" y="27"/>
                  </a:cxn>
                  <a:cxn ang="0">
                    <a:pos x="223" y="41"/>
                  </a:cxn>
                  <a:cxn ang="0">
                    <a:pos x="249" y="58"/>
                  </a:cxn>
                  <a:cxn ang="0">
                    <a:pos x="273" y="78"/>
                  </a:cxn>
                  <a:cxn ang="0">
                    <a:pos x="298" y="101"/>
                  </a:cxn>
                  <a:cxn ang="0">
                    <a:pos x="321" y="126"/>
                  </a:cxn>
                  <a:cxn ang="0">
                    <a:pos x="340" y="151"/>
                  </a:cxn>
                  <a:cxn ang="0">
                    <a:pos x="358" y="176"/>
                  </a:cxn>
                  <a:cxn ang="0">
                    <a:pos x="372" y="203"/>
                  </a:cxn>
                  <a:cxn ang="0">
                    <a:pos x="383" y="228"/>
                  </a:cxn>
                  <a:cxn ang="0">
                    <a:pos x="391" y="253"/>
                  </a:cxn>
                  <a:cxn ang="0">
                    <a:pos x="397" y="277"/>
                  </a:cxn>
                  <a:cxn ang="0">
                    <a:pos x="399" y="300"/>
                  </a:cxn>
                  <a:cxn ang="0">
                    <a:pos x="398" y="321"/>
                  </a:cxn>
                  <a:cxn ang="0">
                    <a:pos x="393" y="341"/>
                  </a:cxn>
                  <a:cxn ang="0">
                    <a:pos x="385" y="359"/>
                  </a:cxn>
                  <a:cxn ang="0">
                    <a:pos x="373" y="373"/>
                  </a:cxn>
                  <a:cxn ang="0">
                    <a:pos x="359" y="385"/>
                  </a:cxn>
                  <a:cxn ang="0">
                    <a:pos x="340" y="393"/>
                  </a:cxn>
                  <a:cxn ang="0">
                    <a:pos x="321" y="398"/>
                  </a:cxn>
                  <a:cxn ang="0">
                    <a:pos x="299" y="400"/>
                  </a:cxn>
                  <a:cxn ang="0">
                    <a:pos x="276" y="398"/>
                  </a:cxn>
                  <a:cxn ang="0">
                    <a:pos x="252" y="393"/>
                  </a:cxn>
                  <a:cxn ang="0">
                    <a:pos x="228" y="384"/>
                  </a:cxn>
                  <a:cxn ang="0">
                    <a:pos x="202" y="372"/>
                  </a:cxn>
                  <a:cxn ang="0">
                    <a:pos x="175" y="359"/>
                  </a:cxn>
                  <a:cxn ang="0">
                    <a:pos x="150" y="341"/>
                  </a:cxn>
                  <a:cxn ang="0">
                    <a:pos x="125" y="321"/>
                  </a:cxn>
                  <a:cxn ang="0">
                    <a:pos x="100" y="298"/>
                  </a:cxn>
                  <a:cxn ang="0">
                    <a:pos x="77" y="273"/>
                  </a:cxn>
                  <a:cxn ang="0">
                    <a:pos x="58" y="249"/>
                  </a:cxn>
                  <a:cxn ang="0">
                    <a:pos x="41" y="223"/>
                  </a:cxn>
                  <a:cxn ang="0">
                    <a:pos x="26" y="197"/>
                  </a:cxn>
                  <a:cxn ang="0">
                    <a:pos x="15" y="172"/>
                  </a:cxn>
                  <a:cxn ang="0">
                    <a:pos x="7" y="147"/>
                  </a:cxn>
                  <a:cxn ang="0">
                    <a:pos x="2" y="123"/>
                  </a:cxn>
                  <a:cxn ang="0">
                    <a:pos x="0" y="100"/>
                  </a:cxn>
                  <a:cxn ang="0">
                    <a:pos x="2" y="78"/>
                  </a:cxn>
                  <a:cxn ang="0">
                    <a:pos x="6" y="59"/>
                  </a:cxn>
                  <a:cxn ang="0">
                    <a:pos x="14" y="41"/>
                  </a:cxn>
                  <a:cxn ang="0">
                    <a:pos x="26" y="26"/>
                  </a:cxn>
                  <a:cxn ang="0">
                    <a:pos x="41" y="14"/>
                  </a:cxn>
                  <a:cxn ang="0">
                    <a:pos x="58" y="6"/>
                  </a:cxn>
                  <a:cxn ang="0">
                    <a:pos x="78" y="1"/>
                  </a:cxn>
                  <a:cxn ang="0">
                    <a:pos x="99" y="0"/>
                  </a:cxn>
                </a:cxnLst>
                <a:rect l="0" t="0" r="r" b="b"/>
                <a:pathLst>
                  <a:path w="399" h="400">
                    <a:moveTo>
                      <a:pt x="99" y="0"/>
                    </a:moveTo>
                    <a:lnTo>
                      <a:pt x="122" y="2"/>
                    </a:lnTo>
                    <a:lnTo>
                      <a:pt x="146" y="8"/>
                    </a:lnTo>
                    <a:lnTo>
                      <a:pt x="172" y="16"/>
                    </a:lnTo>
                    <a:lnTo>
                      <a:pt x="196" y="27"/>
                    </a:lnTo>
                    <a:lnTo>
                      <a:pt x="223" y="41"/>
                    </a:lnTo>
                    <a:lnTo>
                      <a:pt x="249" y="58"/>
                    </a:lnTo>
                    <a:lnTo>
                      <a:pt x="273" y="78"/>
                    </a:lnTo>
                    <a:lnTo>
                      <a:pt x="298" y="101"/>
                    </a:lnTo>
                    <a:lnTo>
                      <a:pt x="321" y="126"/>
                    </a:lnTo>
                    <a:lnTo>
                      <a:pt x="340" y="151"/>
                    </a:lnTo>
                    <a:lnTo>
                      <a:pt x="358" y="176"/>
                    </a:lnTo>
                    <a:lnTo>
                      <a:pt x="372" y="203"/>
                    </a:lnTo>
                    <a:lnTo>
                      <a:pt x="383" y="228"/>
                    </a:lnTo>
                    <a:lnTo>
                      <a:pt x="391" y="253"/>
                    </a:lnTo>
                    <a:lnTo>
                      <a:pt x="397" y="277"/>
                    </a:lnTo>
                    <a:lnTo>
                      <a:pt x="399" y="300"/>
                    </a:lnTo>
                    <a:lnTo>
                      <a:pt x="398" y="321"/>
                    </a:lnTo>
                    <a:lnTo>
                      <a:pt x="393" y="341"/>
                    </a:lnTo>
                    <a:lnTo>
                      <a:pt x="385" y="359"/>
                    </a:lnTo>
                    <a:lnTo>
                      <a:pt x="373" y="373"/>
                    </a:lnTo>
                    <a:lnTo>
                      <a:pt x="359" y="385"/>
                    </a:lnTo>
                    <a:lnTo>
                      <a:pt x="340" y="393"/>
                    </a:lnTo>
                    <a:lnTo>
                      <a:pt x="321" y="398"/>
                    </a:lnTo>
                    <a:lnTo>
                      <a:pt x="299" y="400"/>
                    </a:lnTo>
                    <a:lnTo>
                      <a:pt x="276" y="398"/>
                    </a:lnTo>
                    <a:lnTo>
                      <a:pt x="252" y="393"/>
                    </a:lnTo>
                    <a:lnTo>
                      <a:pt x="228" y="384"/>
                    </a:lnTo>
                    <a:lnTo>
                      <a:pt x="202" y="372"/>
                    </a:lnTo>
                    <a:lnTo>
                      <a:pt x="175" y="359"/>
                    </a:lnTo>
                    <a:lnTo>
                      <a:pt x="150" y="341"/>
                    </a:lnTo>
                    <a:lnTo>
                      <a:pt x="125" y="321"/>
                    </a:lnTo>
                    <a:lnTo>
                      <a:pt x="100" y="298"/>
                    </a:lnTo>
                    <a:lnTo>
                      <a:pt x="77" y="273"/>
                    </a:lnTo>
                    <a:lnTo>
                      <a:pt x="58" y="249"/>
                    </a:lnTo>
                    <a:lnTo>
                      <a:pt x="41" y="223"/>
                    </a:lnTo>
                    <a:lnTo>
                      <a:pt x="26" y="197"/>
                    </a:lnTo>
                    <a:lnTo>
                      <a:pt x="15" y="172"/>
                    </a:lnTo>
                    <a:lnTo>
                      <a:pt x="7" y="147"/>
                    </a:lnTo>
                    <a:lnTo>
                      <a:pt x="2" y="123"/>
                    </a:lnTo>
                    <a:lnTo>
                      <a:pt x="0" y="100"/>
                    </a:lnTo>
                    <a:lnTo>
                      <a:pt x="2" y="78"/>
                    </a:lnTo>
                    <a:lnTo>
                      <a:pt x="6" y="59"/>
                    </a:lnTo>
                    <a:lnTo>
                      <a:pt x="14" y="41"/>
                    </a:lnTo>
                    <a:lnTo>
                      <a:pt x="26" y="26"/>
                    </a:lnTo>
                    <a:lnTo>
                      <a:pt x="41" y="14"/>
                    </a:lnTo>
                    <a:lnTo>
                      <a:pt x="58" y="6"/>
                    </a:lnTo>
                    <a:lnTo>
                      <a:pt x="78" y="1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43"/>
              <p:cNvSpPr>
                <a:spLocks/>
              </p:cNvSpPr>
              <p:nvPr/>
            </p:nvSpPr>
            <p:spPr bwMode="auto">
              <a:xfrm>
                <a:off x="4637894" y="4111385"/>
                <a:ext cx="503305" cy="562352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22" y="2"/>
                  </a:cxn>
                  <a:cxn ang="0">
                    <a:pos x="146" y="8"/>
                  </a:cxn>
                  <a:cxn ang="0">
                    <a:pos x="172" y="16"/>
                  </a:cxn>
                  <a:cxn ang="0">
                    <a:pos x="196" y="27"/>
                  </a:cxn>
                  <a:cxn ang="0">
                    <a:pos x="223" y="41"/>
                  </a:cxn>
                  <a:cxn ang="0">
                    <a:pos x="249" y="58"/>
                  </a:cxn>
                  <a:cxn ang="0">
                    <a:pos x="273" y="78"/>
                  </a:cxn>
                  <a:cxn ang="0">
                    <a:pos x="298" y="101"/>
                  </a:cxn>
                  <a:cxn ang="0">
                    <a:pos x="302" y="106"/>
                  </a:cxn>
                  <a:cxn ang="0">
                    <a:pos x="306" y="109"/>
                  </a:cxn>
                  <a:cxn ang="0">
                    <a:pos x="310" y="114"/>
                  </a:cxn>
                  <a:cxn ang="0">
                    <a:pos x="290" y="102"/>
                  </a:cxn>
                  <a:cxn ang="0">
                    <a:pos x="257" y="85"/>
                  </a:cxn>
                  <a:cxn ang="0">
                    <a:pos x="242" y="80"/>
                  </a:cxn>
                  <a:cxn ang="0">
                    <a:pos x="227" y="76"/>
                  </a:cxn>
                  <a:cxn ang="0">
                    <a:pos x="210" y="74"/>
                  </a:cxn>
                  <a:cxn ang="0">
                    <a:pos x="195" y="74"/>
                  </a:cxn>
                  <a:cxn ang="0">
                    <a:pos x="179" y="75"/>
                  </a:cxn>
                  <a:cxn ang="0">
                    <a:pos x="165" y="79"/>
                  </a:cxn>
                  <a:cxn ang="0">
                    <a:pos x="153" y="85"/>
                  </a:cxn>
                  <a:cxn ang="0">
                    <a:pos x="142" y="95"/>
                  </a:cxn>
                  <a:cxn ang="0">
                    <a:pos x="134" y="107"/>
                  </a:cxn>
                  <a:cxn ang="0">
                    <a:pos x="131" y="122"/>
                  </a:cxn>
                  <a:cxn ang="0">
                    <a:pos x="130" y="153"/>
                  </a:cxn>
                  <a:cxn ang="0">
                    <a:pos x="133" y="184"/>
                  </a:cxn>
                  <a:cxn ang="0">
                    <a:pos x="142" y="214"/>
                  </a:cxn>
                  <a:cxn ang="0">
                    <a:pos x="155" y="242"/>
                  </a:cxn>
                  <a:cxn ang="0">
                    <a:pos x="173" y="269"/>
                  </a:cxn>
                  <a:cxn ang="0">
                    <a:pos x="193" y="294"/>
                  </a:cxn>
                  <a:cxn ang="0">
                    <a:pos x="216" y="316"/>
                  </a:cxn>
                  <a:cxn ang="0">
                    <a:pos x="241" y="336"/>
                  </a:cxn>
                  <a:cxn ang="0">
                    <a:pos x="269" y="353"/>
                  </a:cxn>
                  <a:cxn ang="0">
                    <a:pos x="298" y="367"/>
                  </a:cxn>
                  <a:cxn ang="0">
                    <a:pos x="327" y="378"/>
                  </a:cxn>
                  <a:cxn ang="0">
                    <a:pos x="358" y="385"/>
                  </a:cxn>
                  <a:cxn ang="0">
                    <a:pos x="340" y="393"/>
                  </a:cxn>
                  <a:cxn ang="0">
                    <a:pos x="321" y="398"/>
                  </a:cxn>
                  <a:cxn ang="0">
                    <a:pos x="299" y="400"/>
                  </a:cxn>
                  <a:cxn ang="0">
                    <a:pos x="276" y="397"/>
                  </a:cxn>
                  <a:cxn ang="0">
                    <a:pos x="252" y="393"/>
                  </a:cxn>
                  <a:cxn ang="0">
                    <a:pos x="227" y="384"/>
                  </a:cxn>
                  <a:cxn ang="0">
                    <a:pos x="201" y="372"/>
                  </a:cxn>
                  <a:cxn ang="0">
                    <a:pos x="175" y="358"/>
                  </a:cxn>
                  <a:cxn ang="0">
                    <a:pos x="150" y="341"/>
                  </a:cxn>
                  <a:cxn ang="0">
                    <a:pos x="125" y="321"/>
                  </a:cxn>
                  <a:cxn ang="0">
                    <a:pos x="100" y="298"/>
                  </a:cxn>
                  <a:cxn ang="0">
                    <a:pos x="77" y="273"/>
                  </a:cxn>
                  <a:cxn ang="0">
                    <a:pos x="58" y="249"/>
                  </a:cxn>
                  <a:cxn ang="0">
                    <a:pos x="41" y="223"/>
                  </a:cxn>
                  <a:cxn ang="0">
                    <a:pos x="26" y="197"/>
                  </a:cxn>
                  <a:cxn ang="0">
                    <a:pos x="15" y="172"/>
                  </a:cxn>
                  <a:cxn ang="0">
                    <a:pos x="7" y="147"/>
                  </a:cxn>
                  <a:cxn ang="0">
                    <a:pos x="2" y="123"/>
                  </a:cxn>
                  <a:cxn ang="0">
                    <a:pos x="0" y="100"/>
                  </a:cxn>
                  <a:cxn ang="0">
                    <a:pos x="2" y="78"/>
                  </a:cxn>
                  <a:cxn ang="0">
                    <a:pos x="6" y="59"/>
                  </a:cxn>
                  <a:cxn ang="0">
                    <a:pos x="14" y="41"/>
                  </a:cxn>
                  <a:cxn ang="0">
                    <a:pos x="26" y="26"/>
                  </a:cxn>
                  <a:cxn ang="0">
                    <a:pos x="41" y="14"/>
                  </a:cxn>
                  <a:cxn ang="0">
                    <a:pos x="58" y="6"/>
                  </a:cxn>
                  <a:cxn ang="0">
                    <a:pos x="78" y="1"/>
                  </a:cxn>
                  <a:cxn ang="0">
                    <a:pos x="99" y="0"/>
                  </a:cxn>
                </a:cxnLst>
                <a:rect l="0" t="0" r="r" b="b"/>
                <a:pathLst>
                  <a:path w="358" h="400">
                    <a:moveTo>
                      <a:pt x="99" y="0"/>
                    </a:moveTo>
                    <a:lnTo>
                      <a:pt x="122" y="2"/>
                    </a:lnTo>
                    <a:lnTo>
                      <a:pt x="146" y="8"/>
                    </a:lnTo>
                    <a:lnTo>
                      <a:pt x="172" y="16"/>
                    </a:lnTo>
                    <a:lnTo>
                      <a:pt x="196" y="27"/>
                    </a:lnTo>
                    <a:lnTo>
                      <a:pt x="223" y="41"/>
                    </a:lnTo>
                    <a:lnTo>
                      <a:pt x="249" y="58"/>
                    </a:lnTo>
                    <a:lnTo>
                      <a:pt x="273" y="78"/>
                    </a:lnTo>
                    <a:lnTo>
                      <a:pt x="298" y="101"/>
                    </a:lnTo>
                    <a:lnTo>
                      <a:pt x="302" y="106"/>
                    </a:lnTo>
                    <a:lnTo>
                      <a:pt x="306" y="109"/>
                    </a:lnTo>
                    <a:lnTo>
                      <a:pt x="310" y="114"/>
                    </a:lnTo>
                    <a:lnTo>
                      <a:pt x="290" y="102"/>
                    </a:lnTo>
                    <a:lnTo>
                      <a:pt x="257" y="85"/>
                    </a:lnTo>
                    <a:lnTo>
                      <a:pt x="242" y="80"/>
                    </a:lnTo>
                    <a:lnTo>
                      <a:pt x="227" y="76"/>
                    </a:lnTo>
                    <a:lnTo>
                      <a:pt x="210" y="74"/>
                    </a:lnTo>
                    <a:lnTo>
                      <a:pt x="195" y="74"/>
                    </a:lnTo>
                    <a:lnTo>
                      <a:pt x="179" y="75"/>
                    </a:lnTo>
                    <a:lnTo>
                      <a:pt x="165" y="79"/>
                    </a:lnTo>
                    <a:lnTo>
                      <a:pt x="153" y="85"/>
                    </a:lnTo>
                    <a:lnTo>
                      <a:pt x="142" y="95"/>
                    </a:lnTo>
                    <a:lnTo>
                      <a:pt x="134" y="107"/>
                    </a:lnTo>
                    <a:lnTo>
                      <a:pt x="131" y="122"/>
                    </a:lnTo>
                    <a:lnTo>
                      <a:pt x="130" y="153"/>
                    </a:lnTo>
                    <a:lnTo>
                      <a:pt x="133" y="184"/>
                    </a:lnTo>
                    <a:lnTo>
                      <a:pt x="142" y="214"/>
                    </a:lnTo>
                    <a:lnTo>
                      <a:pt x="155" y="242"/>
                    </a:lnTo>
                    <a:lnTo>
                      <a:pt x="173" y="269"/>
                    </a:lnTo>
                    <a:lnTo>
                      <a:pt x="193" y="294"/>
                    </a:lnTo>
                    <a:lnTo>
                      <a:pt x="216" y="316"/>
                    </a:lnTo>
                    <a:lnTo>
                      <a:pt x="241" y="336"/>
                    </a:lnTo>
                    <a:lnTo>
                      <a:pt x="269" y="353"/>
                    </a:lnTo>
                    <a:lnTo>
                      <a:pt x="298" y="367"/>
                    </a:lnTo>
                    <a:lnTo>
                      <a:pt x="327" y="378"/>
                    </a:lnTo>
                    <a:lnTo>
                      <a:pt x="358" y="385"/>
                    </a:lnTo>
                    <a:lnTo>
                      <a:pt x="340" y="393"/>
                    </a:lnTo>
                    <a:lnTo>
                      <a:pt x="321" y="398"/>
                    </a:lnTo>
                    <a:lnTo>
                      <a:pt x="299" y="400"/>
                    </a:lnTo>
                    <a:lnTo>
                      <a:pt x="276" y="397"/>
                    </a:lnTo>
                    <a:lnTo>
                      <a:pt x="252" y="393"/>
                    </a:lnTo>
                    <a:lnTo>
                      <a:pt x="227" y="384"/>
                    </a:lnTo>
                    <a:lnTo>
                      <a:pt x="201" y="372"/>
                    </a:lnTo>
                    <a:lnTo>
                      <a:pt x="175" y="358"/>
                    </a:lnTo>
                    <a:lnTo>
                      <a:pt x="150" y="341"/>
                    </a:lnTo>
                    <a:lnTo>
                      <a:pt x="125" y="321"/>
                    </a:lnTo>
                    <a:lnTo>
                      <a:pt x="100" y="298"/>
                    </a:lnTo>
                    <a:lnTo>
                      <a:pt x="77" y="273"/>
                    </a:lnTo>
                    <a:lnTo>
                      <a:pt x="58" y="249"/>
                    </a:lnTo>
                    <a:lnTo>
                      <a:pt x="41" y="223"/>
                    </a:lnTo>
                    <a:lnTo>
                      <a:pt x="26" y="197"/>
                    </a:lnTo>
                    <a:lnTo>
                      <a:pt x="15" y="172"/>
                    </a:lnTo>
                    <a:lnTo>
                      <a:pt x="7" y="147"/>
                    </a:lnTo>
                    <a:lnTo>
                      <a:pt x="2" y="123"/>
                    </a:lnTo>
                    <a:lnTo>
                      <a:pt x="0" y="100"/>
                    </a:lnTo>
                    <a:lnTo>
                      <a:pt x="2" y="78"/>
                    </a:lnTo>
                    <a:lnTo>
                      <a:pt x="6" y="59"/>
                    </a:lnTo>
                    <a:lnTo>
                      <a:pt x="14" y="41"/>
                    </a:lnTo>
                    <a:lnTo>
                      <a:pt x="26" y="26"/>
                    </a:lnTo>
                    <a:lnTo>
                      <a:pt x="41" y="14"/>
                    </a:lnTo>
                    <a:lnTo>
                      <a:pt x="58" y="6"/>
                    </a:lnTo>
                    <a:lnTo>
                      <a:pt x="78" y="1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53"/>
              <p:cNvSpPr>
                <a:spLocks/>
              </p:cNvSpPr>
              <p:nvPr/>
            </p:nvSpPr>
            <p:spPr bwMode="auto">
              <a:xfrm>
                <a:off x="6711567" y="3557468"/>
                <a:ext cx="205259" cy="205259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92" y="3"/>
                  </a:cxn>
                  <a:cxn ang="0">
                    <a:pos x="109" y="10"/>
                  </a:cxn>
                  <a:cxn ang="0">
                    <a:pos x="125" y="21"/>
                  </a:cxn>
                  <a:cxn ang="0">
                    <a:pos x="136" y="36"/>
                  </a:cxn>
                  <a:cxn ang="0">
                    <a:pos x="143" y="53"/>
                  </a:cxn>
                  <a:cxn ang="0">
                    <a:pos x="146" y="72"/>
                  </a:cxn>
                  <a:cxn ang="0">
                    <a:pos x="143" y="92"/>
                  </a:cxn>
                  <a:cxn ang="0">
                    <a:pos x="136" y="109"/>
                  </a:cxn>
                  <a:cxn ang="0">
                    <a:pos x="125" y="124"/>
                  </a:cxn>
                  <a:cxn ang="0">
                    <a:pos x="109" y="136"/>
                  </a:cxn>
                  <a:cxn ang="0">
                    <a:pos x="92" y="143"/>
                  </a:cxn>
                  <a:cxn ang="0">
                    <a:pos x="73" y="146"/>
                  </a:cxn>
                  <a:cxn ang="0">
                    <a:pos x="53" y="143"/>
                  </a:cxn>
                  <a:cxn ang="0">
                    <a:pos x="36" y="136"/>
                  </a:cxn>
                  <a:cxn ang="0">
                    <a:pos x="21" y="124"/>
                  </a:cxn>
                  <a:cxn ang="0">
                    <a:pos x="10" y="109"/>
                  </a:cxn>
                  <a:cxn ang="0">
                    <a:pos x="3" y="92"/>
                  </a:cxn>
                  <a:cxn ang="0">
                    <a:pos x="0" y="72"/>
                  </a:cxn>
                  <a:cxn ang="0">
                    <a:pos x="3" y="53"/>
                  </a:cxn>
                  <a:cxn ang="0">
                    <a:pos x="10" y="36"/>
                  </a:cxn>
                  <a:cxn ang="0">
                    <a:pos x="21" y="21"/>
                  </a:cxn>
                  <a:cxn ang="0">
                    <a:pos x="36" y="10"/>
                  </a:cxn>
                  <a:cxn ang="0">
                    <a:pos x="53" y="3"/>
                  </a:cxn>
                  <a:cxn ang="0">
                    <a:pos x="73" y="0"/>
                  </a:cxn>
                </a:cxnLst>
                <a:rect l="0" t="0" r="r" b="b"/>
                <a:pathLst>
                  <a:path w="146" h="146">
                    <a:moveTo>
                      <a:pt x="73" y="0"/>
                    </a:moveTo>
                    <a:lnTo>
                      <a:pt x="92" y="3"/>
                    </a:lnTo>
                    <a:lnTo>
                      <a:pt x="109" y="10"/>
                    </a:lnTo>
                    <a:lnTo>
                      <a:pt x="125" y="21"/>
                    </a:lnTo>
                    <a:lnTo>
                      <a:pt x="136" y="36"/>
                    </a:lnTo>
                    <a:lnTo>
                      <a:pt x="143" y="53"/>
                    </a:lnTo>
                    <a:lnTo>
                      <a:pt x="146" y="72"/>
                    </a:lnTo>
                    <a:lnTo>
                      <a:pt x="143" y="92"/>
                    </a:lnTo>
                    <a:lnTo>
                      <a:pt x="136" y="109"/>
                    </a:lnTo>
                    <a:lnTo>
                      <a:pt x="125" y="124"/>
                    </a:lnTo>
                    <a:lnTo>
                      <a:pt x="109" y="136"/>
                    </a:lnTo>
                    <a:lnTo>
                      <a:pt x="92" y="143"/>
                    </a:lnTo>
                    <a:lnTo>
                      <a:pt x="73" y="146"/>
                    </a:lnTo>
                    <a:lnTo>
                      <a:pt x="53" y="143"/>
                    </a:lnTo>
                    <a:lnTo>
                      <a:pt x="36" y="136"/>
                    </a:lnTo>
                    <a:lnTo>
                      <a:pt x="21" y="124"/>
                    </a:lnTo>
                    <a:lnTo>
                      <a:pt x="10" y="109"/>
                    </a:lnTo>
                    <a:lnTo>
                      <a:pt x="3" y="92"/>
                    </a:lnTo>
                    <a:lnTo>
                      <a:pt x="0" y="72"/>
                    </a:lnTo>
                    <a:lnTo>
                      <a:pt x="3" y="53"/>
                    </a:lnTo>
                    <a:lnTo>
                      <a:pt x="10" y="36"/>
                    </a:lnTo>
                    <a:lnTo>
                      <a:pt x="21" y="21"/>
                    </a:lnTo>
                    <a:lnTo>
                      <a:pt x="36" y="10"/>
                    </a:lnTo>
                    <a:lnTo>
                      <a:pt x="53" y="3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54"/>
              <p:cNvSpPr>
                <a:spLocks/>
              </p:cNvSpPr>
              <p:nvPr/>
            </p:nvSpPr>
            <p:spPr bwMode="auto">
              <a:xfrm>
                <a:off x="6646897" y="3023234"/>
                <a:ext cx="458317" cy="459723"/>
              </a:xfrm>
              <a:custGeom>
                <a:avLst/>
                <a:gdLst/>
                <a:ahLst/>
                <a:cxnLst>
                  <a:cxn ang="0">
                    <a:pos x="248" y="0"/>
                  </a:cxn>
                  <a:cxn ang="0">
                    <a:pos x="270" y="17"/>
                  </a:cxn>
                  <a:cxn ang="0">
                    <a:pos x="289" y="38"/>
                  </a:cxn>
                  <a:cxn ang="0">
                    <a:pos x="305" y="63"/>
                  </a:cxn>
                  <a:cxn ang="0">
                    <a:pos x="316" y="89"/>
                  </a:cxn>
                  <a:cxn ang="0">
                    <a:pos x="324" y="118"/>
                  </a:cxn>
                  <a:cxn ang="0">
                    <a:pos x="326" y="148"/>
                  </a:cxn>
                  <a:cxn ang="0">
                    <a:pos x="324" y="177"/>
                  </a:cxn>
                  <a:cxn ang="0">
                    <a:pos x="317" y="205"/>
                  </a:cxn>
                  <a:cxn ang="0">
                    <a:pos x="306" y="231"/>
                  </a:cxn>
                  <a:cxn ang="0">
                    <a:pos x="292" y="254"/>
                  </a:cxn>
                  <a:cxn ang="0">
                    <a:pos x="274" y="275"/>
                  </a:cxn>
                  <a:cxn ang="0">
                    <a:pos x="253" y="292"/>
                  </a:cxn>
                  <a:cxn ang="0">
                    <a:pos x="229" y="307"/>
                  </a:cxn>
                  <a:cxn ang="0">
                    <a:pos x="204" y="318"/>
                  </a:cxn>
                  <a:cxn ang="0">
                    <a:pos x="176" y="324"/>
                  </a:cxn>
                  <a:cxn ang="0">
                    <a:pos x="147" y="327"/>
                  </a:cxn>
                  <a:cxn ang="0">
                    <a:pos x="117" y="324"/>
                  </a:cxn>
                  <a:cxn ang="0">
                    <a:pos x="88" y="317"/>
                  </a:cxn>
                  <a:cxn ang="0">
                    <a:pos x="63" y="305"/>
                  </a:cxn>
                  <a:cxn ang="0">
                    <a:pos x="38" y="289"/>
                  </a:cxn>
                  <a:cxn ang="0">
                    <a:pos x="17" y="270"/>
                  </a:cxn>
                  <a:cxn ang="0">
                    <a:pos x="0" y="248"/>
                  </a:cxn>
                  <a:cxn ang="0">
                    <a:pos x="248" y="0"/>
                  </a:cxn>
                </a:cxnLst>
                <a:rect l="0" t="0" r="r" b="b"/>
                <a:pathLst>
                  <a:path w="326" h="327">
                    <a:moveTo>
                      <a:pt x="248" y="0"/>
                    </a:moveTo>
                    <a:lnTo>
                      <a:pt x="270" y="17"/>
                    </a:lnTo>
                    <a:lnTo>
                      <a:pt x="289" y="38"/>
                    </a:lnTo>
                    <a:lnTo>
                      <a:pt x="305" y="63"/>
                    </a:lnTo>
                    <a:lnTo>
                      <a:pt x="316" y="89"/>
                    </a:lnTo>
                    <a:lnTo>
                      <a:pt x="324" y="118"/>
                    </a:lnTo>
                    <a:lnTo>
                      <a:pt x="326" y="148"/>
                    </a:lnTo>
                    <a:lnTo>
                      <a:pt x="324" y="177"/>
                    </a:lnTo>
                    <a:lnTo>
                      <a:pt x="317" y="205"/>
                    </a:lnTo>
                    <a:lnTo>
                      <a:pt x="306" y="231"/>
                    </a:lnTo>
                    <a:lnTo>
                      <a:pt x="292" y="254"/>
                    </a:lnTo>
                    <a:lnTo>
                      <a:pt x="274" y="275"/>
                    </a:lnTo>
                    <a:lnTo>
                      <a:pt x="253" y="292"/>
                    </a:lnTo>
                    <a:lnTo>
                      <a:pt x="229" y="307"/>
                    </a:lnTo>
                    <a:lnTo>
                      <a:pt x="204" y="318"/>
                    </a:lnTo>
                    <a:lnTo>
                      <a:pt x="176" y="324"/>
                    </a:lnTo>
                    <a:lnTo>
                      <a:pt x="147" y="327"/>
                    </a:lnTo>
                    <a:lnTo>
                      <a:pt x="117" y="324"/>
                    </a:lnTo>
                    <a:lnTo>
                      <a:pt x="88" y="317"/>
                    </a:lnTo>
                    <a:lnTo>
                      <a:pt x="63" y="305"/>
                    </a:lnTo>
                    <a:lnTo>
                      <a:pt x="38" y="289"/>
                    </a:lnTo>
                    <a:lnTo>
                      <a:pt x="17" y="270"/>
                    </a:lnTo>
                    <a:lnTo>
                      <a:pt x="0" y="248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57"/>
              <p:cNvSpPr>
                <a:spLocks/>
              </p:cNvSpPr>
              <p:nvPr/>
            </p:nvSpPr>
            <p:spPr bwMode="auto">
              <a:xfrm>
                <a:off x="5697928" y="3324092"/>
                <a:ext cx="347253" cy="348658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47" y="214"/>
                  </a:cxn>
                  <a:cxn ang="0">
                    <a:pos x="213" y="248"/>
                  </a:cxn>
                  <a:cxn ang="0">
                    <a:pos x="0" y="33"/>
                  </a:cxn>
                  <a:cxn ang="0">
                    <a:pos x="33" y="0"/>
                  </a:cxn>
                </a:cxnLst>
                <a:rect l="0" t="0" r="r" b="b"/>
                <a:pathLst>
                  <a:path w="247" h="248">
                    <a:moveTo>
                      <a:pt x="33" y="0"/>
                    </a:moveTo>
                    <a:lnTo>
                      <a:pt x="247" y="214"/>
                    </a:lnTo>
                    <a:lnTo>
                      <a:pt x="213" y="248"/>
                    </a:lnTo>
                    <a:lnTo>
                      <a:pt x="0" y="3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82"/>
              <p:cNvSpPr>
                <a:spLocks/>
              </p:cNvSpPr>
              <p:nvPr/>
            </p:nvSpPr>
            <p:spPr bwMode="auto">
              <a:xfrm>
                <a:off x="5446275" y="3849891"/>
                <a:ext cx="548293" cy="50049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16" y="211"/>
                  </a:cxn>
                  <a:cxn ang="0">
                    <a:pos x="269" y="229"/>
                  </a:cxn>
                  <a:cxn ang="0">
                    <a:pos x="390" y="351"/>
                  </a:cxn>
                  <a:cxn ang="0">
                    <a:pos x="386" y="356"/>
                  </a:cxn>
                  <a:cxn ang="0">
                    <a:pos x="266" y="235"/>
                  </a:cxn>
                  <a:cxn ang="0">
                    <a:pos x="213" y="216"/>
                  </a:cxn>
                  <a:cxn ang="0">
                    <a:pos x="212" y="216"/>
                  </a:cxn>
                  <a:cxn ang="0">
                    <a:pos x="211" y="216"/>
                  </a:cxn>
                  <a:cxn ang="0">
                    <a:pos x="0" y="4"/>
                  </a:cxn>
                  <a:cxn ang="0">
                    <a:pos x="5" y="0"/>
                  </a:cxn>
                </a:cxnLst>
                <a:rect l="0" t="0" r="r" b="b"/>
                <a:pathLst>
                  <a:path w="390" h="356">
                    <a:moveTo>
                      <a:pt x="5" y="0"/>
                    </a:moveTo>
                    <a:lnTo>
                      <a:pt x="216" y="211"/>
                    </a:lnTo>
                    <a:lnTo>
                      <a:pt x="269" y="229"/>
                    </a:lnTo>
                    <a:lnTo>
                      <a:pt x="390" y="351"/>
                    </a:lnTo>
                    <a:lnTo>
                      <a:pt x="386" y="356"/>
                    </a:lnTo>
                    <a:lnTo>
                      <a:pt x="266" y="235"/>
                    </a:lnTo>
                    <a:lnTo>
                      <a:pt x="213" y="216"/>
                    </a:lnTo>
                    <a:lnTo>
                      <a:pt x="212" y="216"/>
                    </a:lnTo>
                    <a:lnTo>
                      <a:pt x="211" y="216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3"/>
              <p:cNvSpPr>
                <a:spLocks/>
              </p:cNvSpPr>
              <p:nvPr/>
            </p:nvSpPr>
            <p:spPr bwMode="auto">
              <a:xfrm>
                <a:off x="4689911" y="4517685"/>
                <a:ext cx="531423" cy="257277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36" y="1"/>
                  </a:cxn>
                  <a:cxn ang="0">
                    <a:pos x="43" y="4"/>
                  </a:cxn>
                  <a:cxn ang="0">
                    <a:pos x="50" y="7"/>
                  </a:cxn>
                  <a:cxn ang="0">
                    <a:pos x="53" y="11"/>
                  </a:cxn>
                  <a:cxn ang="0">
                    <a:pos x="77" y="30"/>
                  </a:cxn>
                  <a:cxn ang="0">
                    <a:pos x="103" y="48"/>
                  </a:cxn>
                  <a:cxn ang="0">
                    <a:pos x="130" y="63"/>
                  </a:cxn>
                  <a:cxn ang="0">
                    <a:pos x="159" y="77"/>
                  </a:cxn>
                  <a:cxn ang="0">
                    <a:pos x="188" y="88"/>
                  </a:cxn>
                  <a:cxn ang="0">
                    <a:pos x="216" y="97"/>
                  </a:cxn>
                  <a:cxn ang="0">
                    <a:pos x="245" y="104"/>
                  </a:cxn>
                  <a:cxn ang="0">
                    <a:pos x="271" y="107"/>
                  </a:cxn>
                  <a:cxn ang="0">
                    <a:pos x="296" y="108"/>
                  </a:cxn>
                  <a:cxn ang="0">
                    <a:pos x="318" y="106"/>
                  </a:cxn>
                  <a:cxn ang="0">
                    <a:pos x="328" y="104"/>
                  </a:cxn>
                  <a:cxn ang="0">
                    <a:pos x="338" y="99"/>
                  </a:cxn>
                  <a:cxn ang="0">
                    <a:pos x="348" y="93"/>
                  </a:cxn>
                  <a:cxn ang="0">
                    <a:pos x="357" y="88"/>
                  </a:cxn>
                  <a:cxn ang="0">
                    <a:pos x="365" y="82"/>
                  </a:cxn>
                  <a:cxn ang="0">
                    <a:pos x="372" y="77"/>
                  </a:cxn>
                  <a:cxn ang="0">
                    <a:pos x="376" y="73"/>
                  </a:cxn>
                  <a:cxn ang="0">
                    <a:pos x="378" y="72"/>
                  </a:cxn>
                  <a:cxn ang="0">
                    <a:pos x="301" y="149"/>
                  </a:cxn>
                  <a:cxn ang="0">
                    <a:pos x="300" y="150"/>
                  </a:cxn>
                  <a:cxn ang="0">
                    <a:pos x="293" y="157"/>
                  </a:cxn>
                  <a:cxn ang="0">
                    <a:pos x="289" y="159"/>
                  </a:cxn>
                  <a:cxn ang="0">
                    <a:pos x="289" y="160"/>
                  </a:cxn>
                  <a:cxn ang="0">
                    <a:pos x="288" y="161"/>
                  </a:cxn>
                  <a:cxn ang="0">
                    <a:pos x="270" y="172"/>
                  </a:cxn>
                  <a:cxn ang="0">
                    <a:pos x="252" y="180"/>
                  </a:cxn>
                  <a:cxn ang="0">
                    <a:pos x="232" y="183"/>
                  </a:cxn>
                  <a:cxn ang="0">
                    <a:pos x="210" y="182"/>
                  </a:cxn>
                  <a:cxn ang="0">
                    <a:pos x="187" y="179"/>
                  </a:cxn>
                  <a:cxn ang="0">
                    <a:pos x="164" y="170"/>
                  </a:cxn>
                  <a:cxn ang="0">
                    <a:pos x="139" y="159"/>
                  </a:cxn>
                  <a:cxn ang="0">
                    <a:pos x="115" y="145"/>
                  </a:cxn>
                  <a:cxn ang="0">
                    <a:pos x="90" y="126"/>
                  </a:cxn>
                  <a:cxn ang="0">
                    <a:pos x="65" y="105"/>
                  </a:cxn>
                  <a:cxn ang="0">
                    <a:pos x="40" y="82"/>
                  </a:cxn>
                  <a:cxn ang="0">
                    <a:pos x="16" y="55"/>
                  </a:cxn>
                  <a:cxn ang="0">
                    <a:pos x="14" y="52"/>
                  </a:cxn>
                  <a:cxn ang="0">
                    <a:pos x="10" y="48"/>
                  </a:cxn>
                  <a:cxn ang="0">
                    <a:pos x="6" y="41"/>
                  </a:cxn>
                  <a:cxn ang="0">
                    <a:pos x="2" y="33"/>
                  </a:cxn>
                  <a:cxn ang="0">
                    <a:pos x="0" y="25"/>
                  </a:cxn>
                  <a:cxn ang="0">
                    <a:pos x="2" y="16"/>
                  </a:cxn>
                  <a:cxn ang="0">
                    <a:pos x="8" y="8"/>
                  </a:cxn>
                  <a:cxn ang="0">
                    <a:pos x="18" y="2"/>
                  </a:cxn>
                  <a:cxn ang="0">
                    <a:pos x="27" y="0"/>
                  </a:cxn>
                </a:cxnLst>
                <a:rect l="0" t="0" r="r" b="b"/>
                <a:pathLst>
                  <a:path w="378" h="183">
                    <a:moveTo>
                      <a:pt x="27" y="0"/>
                    </a:moveTo>
                    <a:lnTo>
                      <a:pt x="36" y="1"/>
                    </a:lnTo>
                    <a:lnTo>
                      <a:pt x="43" y="4"/>
                    </a:lnTo>
                    <a:lnTo>
                      <a:pt x="50" y="7"/>
                    </a:lnTo>
                    <a:lnTo>
                      <a:pt x="53" y="11"/>
                    </a:lnTo>
                    <a:lnTo>
                      <a:pt x="77" y="30"/>
                    </a:lnTo>
                    <a:lnTo>
                      <a:pt x="103" y="48"/>
                    </a:lnTo>
                    <a:lnTo>
                      <a:pt x="130" y="63"/>
                    </a:lnTo>
                    <a:lnTo>
                      <a:pt x="159" y="77"/>
                    </a:lnTo>
                    <a:lnTo>
                      <a:pt x="188" y="88"/>
                    </a:lnTo>
                    <a:lnTo>
                      <a:pt x="216" y="97"/>
                    </a:lnTo>
                    <a:lnTo>
                      <a:pt x="245" y="104"/>
                    </a:lnTo>
                    <a:lnTo>
                      <a:pt x="271" y="107"/>
                    </a:lnTo>
                    <a:lnTo>
                      <a:pt x="296" y="108"/>
                    </a:lnTo>
                    <a:lnTo>
                      <a:pt x="318" y="106"/>
                    </a:lnTo>
                    <a:lnTo>
                      <a:pt x="328" y="104"/>
                    </a:lnTo>
                    <a:lnTo>
                      <a:pt x="338" y="99"/>
                    </a:lnTo>
                    <a:lnTo>
                      <a:pt x="348" y="93"/>
                    </a:lnTo>
                    <a:lnTo>
                      <a:pt x="357" y="88"/>
                    </a:lnTo>
                    <a:lnTo>
                      <a:pt x="365" y="82"/>
                    </a:lnTo>
                    <a:lnTo>
                      <a:pt x="372" y="77"/>
                    </a:lnTo>
                    <a:lnTo>
                      <a:pt x="376" y="73"/>
                    </a:lnTo>
                    <a:lnTo>
                      <a:pt x="378" y="72"/>
                    </a:lnTo>
                    <a:lnTo>
                      <a:pt x="301" y="149"/>
                    </a:lnTo>
                    <a:lnTo>
                      <a:pt x="300" y="150"/>
                    </a:lnTo>
                    <a:lnTo>
                      <a:pt x="293" y="157"/>
                    </a:lnTo>
                    <a:lnTo>
                      <a:pt x="289" y="159"/>
                    </a:lnTo>
                    <a:lnTo>
                      <a:pt x="289" y="160"/>
                    </a:lnTo>
                    <a:lnTo>
                      <a:pt x="288" y="161"/>
                    </a:lnTo>
                    <a:lnTo>
                      <a:pt x="270" y="172"/>
                    </a:lnTo>
                    <a:lnTo>
                      <a:pt x="252" y="180"/>
                    </a:lnTo>
                    <a:lnTo>
                      <a:pt x="232" y="183"/>
                    </a:lnTo>
                    <a:lnTo>
                      <a:pt x="210" y="182"/>
                    </a:lnTo>
                    <a:lnTo>
                      <a:pt x="187" y="179"/>
                    </a:lnTo>
                    <a:lnTo>
                      <a:pt x="164" y="170"/>
                    </a:lnTo>
                    <a:lnTo>
                      <a:pt x="139" y="159"/>
                    </a:lnTo>
                    <a:lnTo>
                      <a:pt x="115" y="145"/>
                    </a:lnTo>
                    <a:lnTo>
                      <a:pt x="90" y="126"/>
                    </a:lnTo>
                    <a:lnTo>
                      <a:pt x="65" y="105"/>
                    </a:lnTo>
                    <a:lnTo>
                      <a:pt x="40" y="82"/>
                    </a:lnTo>
                    <a:lnTo>
                      <a:pt x="16" y="55"/>
                    </a:lnTo>
                    <a:lnTo>
                      <a:pt x="14" y="52"/>
                    </a:lnTo>
                    <a:lnTo>
                      <a:pt x="10" y="48"/>
                    </a:lnTo>
                    <a:lnTo>
                      <a:pt x="6" y="41"/>
                    </a:lnTo>
                    <a:lnTo>
                      <a:pt x="2" y="33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8" y="2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4"/>
              <p:cNvSpPr>
                <a:spLocks noEditPoints="1"/>
              </p:cNvSpPr>
              <p:nvPr/>
            </p:nvSpPr>
            <p:spPr bwMode="auto">
              <a:xfrm>
                <a:off x="4699753" y="4246350"/>
                <a:ext cx="552511" cy="427388"/>
              </a:xfrm>
              <a:custGeom>
                <a:avLst/>
                <a:gdLst/>
                <a:ahLst/>
                <a:cxnLst>
                  <a:cxn ang="0">
                    <a:pos x="1" y="200"/>
                  </a:cxn>
                  <a:cxn ang="0">
                    <a:pos x="1" y="199"/>
                  </a:cxn>
                  <a:cxn ang="0">
                    <a:pos x="251" y="0"/>
                  </a:cxn>
                  <a:cxn ang="0">
                    <a:pos x="257" y="1"/>
                  </a:cxn>
                  <a:cxn ang="0">
                    <a:pos x="271" y="9"/>
                  </a:cxn>
                  <a:cxn ang="0">
                    <a:pos x="292" y="25"/>
                  </a:cxn>
                  <a:cxn ang="0">
                    <a:pos x="315" y="50"/>
                  </a:cxn>
                  <a:cxn ang="0">
                    <a:pos x="338" y="79"/>
                  </a:cxn>
                  <a:cxn ang="0">
                    <a:pos x="367" y="121"/>
                  </a:cxn>
                  <a:cxn ang="0">
                    <a:pos x="385" y="162"/>
                  </a:cxn>
                  <a:cxn ang="0">
                    <a:pos x="393" y="204"/>
                  </a:cxn>
                  <a:cxn ang="0">
                    <a:pos x="385" y="242"/>
                  </a:cxn>
                  <a:cxn ang="0">
                    <a:pos x="362" y="275"/>
                  </a:cxn>
                  <a:cxn ang="0">
                    <a:pos x="328" y="297"/>
                  </a:cxn>
                  <a:cxn ang="0">
                    <a:pos x="288" y="304"/>
                  </a:cxn>
                  <a:cxn ang="0">
                    <a:pos x="239" y="298"/>
                  </a:cxn>
                  <a:cxn ang="0">
                    <a:pos x="187" y="285"/>
                  </a:cxn>
                  <a:cxn ang="0">
                    <a:pos x="136" y="264"/>
                  </a:cxn>
                  <a:cxn ang="0">
                    <a:pos x="91" y="241"/>
                  </a:cxn>
                  <a:cxn ang="0">
                    <a:pos x="58" y="217"/>
                  </a:cxn>
                  <a:cxn ang="0">
                    <a:pos x="35" y="201"/>
                  </a:cxn>
                  <a:cxn ang="0">
                    <a:pos x="21" y="195"/>
                  </a:cxn>
                  <a:cxn ang="0">
                    <a:pos x="9" y="196"/>
                  </a:cxn>
                  <a:cxn ang="0">
                    <a:pos x="2" y="198"/>
                  </a:cxn>
                  <a:cxn ang="0">
                    <a:pos x="7" y="196"/>
                  </a:cxn>
                  <a:cxn ang="0">
                    <a:pos x="14" y="192"/>
                  </a:cxn>
                  <a:cxn ang="0">
                    <a:pos x="22" y="191"/>
                  </a:cxn>
                  <a:cxn ang="0">
                    <a:pos x="33" y="195"/>
                  </a:cxn>
                  <a:cxn ang="0">
                    <a:pos x="50" y="205"/>
                  </a:cxn>
                  <a:cxn ang="0">
                    <a:pos x="77" y="225"/>
                  </a:cxn>
                  <a:cxn ang="0">
                    <a:pos x="115" y="250"/>
                  </a:cxn>
                  <a:cxn ang="0">
                    <a:pos x="163" y="271"/>
                  </a:cxn>
                  <a:cxn ang="0">
                    <a:pos x="214" y="288"/>
                  </a:cxn>
                  <a:cxn ang="0">
                    <a:pos x="264" y="298"/>
                  </a:cxn>
                  <a:cxn ang="0">
                    <a:pos x="307" y="298"/>
                  </a:cxn>
                  <a:cxn ang="0">
                    <a:pos x="344" y="285"/>
                  </a:cxn>
                  <a:cxn ang="0">
                    <a:pos x="371" y="257"/>
                  </a:cxn>
                  <a:cxn ang="0">
                    <a:pos x="387" y="222"/>
                  </a:cxn>
                  <a:cxn ang="0">
                    <a:pos x="388" y="187"/>
                  </a:cxn>
                  <a:cxn ang="0">
                    <a:pos x="377" y="151"/>
                  </a:cxn>
                  <a:cxn ang="0">
                    <a:pos x="360" y="119"/>
                  </a:cxn>
                  <a:cxn ang="0">
                    <a:pos x="335" y="82"/>
                  </a:cxn>
                  <a:cxn ang="0">
                    <a:pos x="306" y="48"/>
                  </a:cxn>
                  <a:cxn ang="0">
                    <a:pos x="281" y="22"/>
                  </a:cxn>
                  <a:cxn ang="0">
                    <a:pos x="261" y="7"/>
                  </a:cxn>
                  <a:cxn ang="0">
                    <a:pos x="254" y="4"/>
                  </a:cxn>
                  <a:cxn ang="0">
                    <a:pos x="252" y="3"/>
                  </a:cxn>
                  <a:cxn ang="0">
                    <a:pos x="251" y="0"/>
                  </a:cxn>
                </a:cxnLst>
                <a:rect l="0" t="0" r="r" b="b"/>
                <a:pathLst>
                  <a:path w="393" h="304">
                    <a:moveTo>
                      <a:pt x="2" y="199"/>
                    </a:moveTo>
                    <a:lnTo>
                      <a:pt x="1" y="200"/>
                    </a:lnTo>
                    <a:lnTo>
                      <a:pt x="0" y="201"/>
                    </a:lnTo>
                    <a:lnTo>
                      <a:pt x="1" y="199"/>
                    </a:lnTo>
                    <a:lnTo>
                      <a:pt x="2" y="199"/>
                    </a:lnTo>
                    <a:close/>
                    <a:moveTo>
                      <a:pt x="251" y="0"/>
                    </a:moveTo>
                    <a:lnTo>
                      <a:pt x="255" y="0"/>
                    </a:lnTo>
                    <a:lnTo>
                      <a:pt x="257" y="1"/>
                    </a:lnTo>
                    <a:lnTo>
                      <a:pt x="263" y="3"/>
                    </a:lnTo>
                    <a:lnTo>
                      <a:pt x="271" y="9"/>
                    </a:lnTo>
                    <a:lnTo>
                      <a:pt x="281" y="16"/>
                    </a:lnTo>
                    <a:lnTo>
                      <a:pt x="292" y="25"/>
                    </a:lnTo>
                    <a:lnTo>
                      <a:pt x="303" y="37"/>
                    </a:lnTo>
                    <a:lnTo>
                      <a:pt x="315" y="50"/>
                    </a:lnTo>
                    <a:lnTo>
                      <a:pt x="327" y="65"/>
                    </a:lnTo>
                    <a:lnTo>
                      <a:pt x="338" y="79"/>
                    </a:lnTo>
                    <a:lnTo>
                      <a:pt x="354" y="101"/>
                    </a:lnTo>
                    <a:lnTo>
                      <a:pt x="367" y="121"/>
                    </a:lnTo>
                    <a:lnTo>
                      <a:pt x="377" y="141"/>
                    </a:lnTo>
                    <a:lnTo>
                      <a:pt x="385" y="162"/>
                    </a:lnTo>
                    <a:lnTo>
                      <a:pt x="391" y="186"/>
                    </a:lnTo>
                    <a:lnTo>
                      <a:pt x="393" y="204"/>
                    </a:lnTo>
                    <a:lnTo>
                      <a:pt x="391" y="223"/>
                    </a:lnTo>
                    <a:lnTo>
                      <a:pt x="385" y="242"/>
                    </a:lnTo>
                    <a:lnTo>
                      <a:pt x="375" y="260"/>
                    </a:lnTo>
                    <a:lnTo>
                      <a:pt x="362" y="275"/>
                    </a:lnTo>
                    <a:lnTo>
                      <a:pt x="346" y="288"/>
                    </a:lnTo>
                    <a:lnTo>
                      <a:pt x="328" y="297"/>
                    </a:lnTo>
                    <a:lnTo>
                      <a:pt x="308" y="303"/>
                    </a:lnTo>
                    <a:lnTo>
                      <a:pt x="288" y="304"/>
                    </a:lnTo>
                    <a:lnTo>
                      <a:pt x="264" y="303"/>
                    </a:lnTo>
                    <a:lnTo>
                      <a:pt x="239" y="298"/>
                    </a:lnTo>
                    <a:lnTo>
                      <a:pt x="214" y="293"/>
                    </a:lnTo>
                    <a:lnTo>
                      <a:pt x="187" y="285"/>
                    </a:lnTo>
                    <a:lnTo>
                      <a:pt x="161" y="275"/>
                    </a:lnTo>
                    <a:lnTo>
                      <a:pt x="136" y="264"/>
                    </a:lnTo>
                    <a:lnTo>
                      <a:pt x="112" y="253"/>
                    </a:lnTo>
                    <a:lnTo>
                      <a:pt x="91" y="241"/>
                    </a:lnTo>
                    <a:lnTo>
                      <a:pt x="74" y="229"/>
                    </a:lnTo>
                    <a:lnTo>
                      <a:pt x="58" y="217"/>
                    </a:lnTo>
                    <a:lnTo>
                      <a:pt x="45" y="208"/>
                    </a:lnTo>
                    <a:lnTo>
                      <a:pt x="35" y="201"/>
                    </a:lnTo>
                    <a:lnTo>
                      <a:pt x="27" y="197"/>
                    </a:lnTo>
                    <a:lnTo>
                      <a:pt x="21" y="195"/>
                    </a:lnTo>
                    <a:lnTo>
                      <a:pt x="16" y="194"/>
                    </a:lnTo>
                    <a:lnTo>
                      <a:pt x="9" y="196"/>
                    </a:lnTo>
                    <a:lnTo>
                      <a:pt x="2" y="199"/>
                    </a:lnTo>
                    <a:lnTo>
                      <a:pt x="2" y="198"/>
                    </a:lnTo>
                    <a:lnTo>
                      <a:pt x="4" y="197"/>
                    </a:lnTo>
                    <a:lnTo>
                      <a:pt x="7" y="196"/>
                    </a:lnTo>
                    <a:lnTo>
                      <a:pt x="9" y="194"/>
                    </a:lnTo>
                    <a:lnTo>
                      <a:pt x="14" y="192"/>
                    </a:lnTo>
                    <a:lnTo>
                      <a:pt x="18" y="191"/>
                    </a:lnTo>
                    <a:lnTo>
                      <a:pt x="22" y="191"/>
                    </a:lnTo>
                    <a:lnTo>
                      <a:pt x="26" y="193"/>
                    </a:lnTo>
                    <a:lnTo>
                      <a:pt x="33" y="195"/>
                    </a:lnTo>
                    <a:lnTo>
                      <a:pt x="40" y="199"/>
                    </a:lnTo>
                    <a:lnTo>
                      <a:pt x="50" y="205"/>
                    </a:lnTo>
                    <a:lnTo>
                      <a:pt x="62" y="214"/>
                    </a:lnTo>
                    <a:lnTo>
                      <a:pt x="77" y="225"/>
                    </a:lnTo>
                    <a:lnTo>
                      <a:pt x="94" y="237"/>
                    </a:lnTo>
                    <a:lnTo>
                      <a:pt x="115" y="250"/>
                    </a:lnTo>
                    <a:lnTo>
                      <a:pt x="138" y="261"/>
                    </a:lnTo>
                    <a:lnTo>
                      <a:pt x="163" y="271"/>
                    </a:lnTo>
                    <a:lnTo>
                      <a:pt x="188" y="281"/>
                    </a:lnTo>
                    <a:lnTo>
                      <a:pt x="214" y="288"/>
                    </a:lnTo>
                    <a:lnTo>
                      <a:pt x="239" y="295"/>
                    </a:lnTo>
                    <a:lnTo>
                      <a:pt x="264" y="298"/>
                    </a:lnTo>
                    <a:lnTo>
                      <a:pt x="287" y="299"/>
                    </a:lnTo>
                    <a:lnTo>
                      <a:pt x="307" y="298"/>
                    </a:lnTo>
                    <a:lnTo>
                      <a:pt x="326" y="293"/>
                    </a:lnTo>
                    <a:lnTo>
                      <a:pt x="344" y="285"/>
                    </a:lnTo>
                    <a:lnTo>
                      <a:pt x="358" y="273"/>
                    </a:lnTo>
                    <a:lnTo>
                      <a:pt x="371" y="257"/>
                    </a:lnTo>
                    <a:lnTo>
                      <a:pt x="380" y="240"/>
                    </a:lnTo>
                    <a:lnTo>
                      <a:pt x="387" y="222"/>
                    </a:lnTo>
                    <a:lnTo>
                      <a:pt x="390" y="204"/>
                    </a:lnTo>
                    <a:lnTo>
                      <a:pt x="388" y="187"/>
                    </a:lnTo>
                    <a:lnTo>
                      <a:pt x="382" y="167"/>
                    </a:lnTo>
                    <a:lnTo>
                      <a:pt x="377" y="151"/>
                    </a:lnTo>
                    <a:lnTo>
                      <a:pt x="369" y="135"/>
                    </a:lnTo>
                    <a:lnTo>
                      <a:pt x="360" y="119"/>
                    </a:lnTo>
                    <a:lnTo>
                      <a:pt x="348" y="101"/>
                    </a:lnTo>
                    <a:lnTo>
                      <a:pt x="335" y="82"/>
                    </a:lnTo>
                    <a:lnTo>
                      <a:pt x="321" y="64"/>
                    </a:lnTo>
                    <a:lnTo>
                      <a:pt x="306" y="48"/>
                    </a:lnTo>
                    <a:lnTo>
                      <a:pt x="293" y="33"/>
                    </a:lnTo>
                    <a:lnTo>
                      <a:pt x="281" y="22"/>
                    </a:lnTo>
                    <a:lnTo>
                      <a:pt x="270" y="12"/>
                    </a:lnTo>
                    <a:lnTo>
                      <a:pt x="261" y="7"/>
                    </a:lnTo>
                    <a:lnTo>
                      <a:pt x="256" y="4"/>
                    </a:lnTo>
                    <a:lnTo>
                      <a:pt x="254" y="4"/>
                    </a:lnTo>
                    <a:lnTo>
                      <a:pt x="253" y="3"/>
                    </a:lnTo>
                    <a:lnTo>
                      <a:pt x="252" y="3"/>
                    </a:lnTo>
                    <a:lnTo>
                      <a:pt x="250" y="1"/>
                    </a:lnTo>
                    <a:lnTo>
                      <a:pt x="2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85"/>
              <p:cNvSpPr>
                <a:spLocks/>
              </p:cNvSpPr>
              <p:nvPr/>
            </p:nvSpPr>
            <p:spPr bwMode="auto">
              <a:xfrm>
                <a:off x="6686262" y="3522322"/>
                <a:ext cx="205259" cy="206665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92" y="3"/>
                  </a:cxn>
                  <a:cxn ang="0">
                    <a:pos x="110" y="10"/>
                  </a:cxn>
                  <a:cxn ang="0">
                    <a:pos x="125" y="21"/>
                  </a:cxn>
                  <a:cxn ang="0">
                    <a:pos x="136" y="37"/>
                  </a:cxn>
                  <a:cxn ang="0">
                    <a:pos x="143" y="54"/>
                  </a:cxn>
                  <a:cxn ang="0">
                    <a:pos x="146" y="74"/>
                  </a:cxn>
                  <a:cxn ang="0">
                    <a:pos x="143" y="93"/>
                  </a:cxn>
                  <a:cxn ang="0">
                    <a:pos x="136" y="110"/>
                  </a:cxn>
                  <a:cxn ang="0">
                    <a:pos x="125" y="125"/>
                  </a:cxn>
                  <a:cxn ang="0">
                    <a:pos x="110" y="137"/>
                  </a:cxn>
                  <a:cxn ang="0">
                    <a:pos x="92" y="144"/>
                  </a:cxn>
                  <a:cxn ang="0">
                    <a:pos x="72" y="147"/>
                  </a:cxn>
                  <a:cxn ang="0">
                    <a:pos x="53" y="144"/>
                  </a:cxn>
                  <a:cxn ang="0">
                    <a:pos x="36" y="137"/>
                  </a:cxn>
                  <a:cxn ang="0">
                    <a:pos x="21" y="125"/>
                  </a:cxn>
                  <a:cxn ang="0">
                    <a:pos x="10" y="110"/>
                  </a:cxn>
                  <a:cxn ang="0">
                    <a:pos x="3" y="93"/>
                  </a:cxn>
                  <a:cxn ang="0">
                    <a:pos x="0" y="74"/>
                  </a:cxn>
                  <a:cxn ang="0">
                    <a:pos x="3" y="54"/>
                  </a:cxn>
                  <a:cxn ang="0">
                    <a:pos x="10" y="37"/>
                  </a:cxn>
                  <a:cxn ang="0">
                    <a:pos x="21" y="21"/>
                  </a:cxn>
                  <a:cxn ang="0">
                    <a:pos x="36" y="10"/>
                  </a:cxn>
                  <a:cxn ang="0">
                    <a:pos x="53" y="3"/>
                  </a:cxn>
                  <a:cxn ang="0">
                    <a:pos x="72" y="0"/>
                  </a:cxn>
                </a:cxnLst>
                <a:rect l="0" t="0" r="r" b="b"/>
                <a:pathLst>
                  <a:path w="146" h="147">
                    <a:moveTo>
                      <a:pt x="72" y="0"/>
                    </a:moveTo>
                    <a:lnTo>
                      <a:pt x="92" y="3"/>
                    </a:lnTo>
                    <a:lnTo>
                      <a:pt x="110" y="10"/>
                    </a:lnTo>
                    <a:lnTo>
                      <a:pt x="125" y="21"/>
                    </a:lnTo>
                    <a:lnTo>
                      <a:pt x="136" y="37"/>
                    </a:lnTo>
                    <a:lnTo>
                      <a:pt x="143" y="54"/>
                    </a:lnTo>
                    <a:lnTo>
                      <a:pt x="146" y="74"/>
                    </a:lnTo>
                    <a:lnTo>
                      <a:pt x="143" y="93"/>
                    </a:lnTo>
                    <a:lnTo>
                      <a:pt x="136" y="110"/>
                    </a:lnTo>
                    <a:lnTo>
                      <a:pt x="125" y="125"/>
                    </a:lnTo>
                    <a:lnTo>
                      <a:pt x="110" y="137"/>
                    </a:lnTo>
                    <a:lnTo>
                      <a:pt x="92" y="144"/>
                    </a:lnTo>
                    <a:lnTo>
                      <a:pt x="72" y="147"/>
                    </a:lnTo>
                    <a:lnTo>
                      <a:pt x="53" y="144"/>
                    </a:lnTo>
                    <a:lnTo>
                      <a:pt x="36" y="137"/>
                    </a:lnTo>
                    <a:lnTo>
                      <a:pt x="21" y="125"/>
                    </a:lnTo>
                    <a:lnTo>
                      <a:pt x="10" y="110"/>
                    </a:lnTo>
                    <a:lnTo>
                      <a:pt x="3" y="93"/>
                    </a:lnTo>
                    <a:lnTo>
                      <a:pt x="0" y="74"/>
                    </a:lnTo>
                    <a:lnTo>
                      <a:pt x="3" y="54"/>
                    </a:lnTo>
                    <a:lnTo>
                      <a:pt x="10" y="37"/>
                    </a:lnTo>
                    <a:lnTo>
                      <a:pt x="21" y="21"/>
                    </a:lnTo>
                    <a:lnTo>
                      <a:pt x="36" y="10"/>
                    </a:lnTo>
                    <a:lnTo>
                      <a:pt x="53" y="3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6"/>
              <p:cNvSpPr>
                <a:spLocks/>
              </p:cNvSpPr>
              <p:nvPr/>
            </p:nvSpPr>
            <p:spPr bwMode="auto">
              <a:xfrm>
                <a:off x="6694697" y="3533569"/>
                <a:ext cx="186983" cy="186983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84" y="2"/>
                  </a:cxn>
                  <a:cxn ang="0">
                    <a:pos x="100" y="9"/>
                  </a:cxn>
                  <a:cxn ang="0">
                    <a:pos x="114" y="19"/>
                  </a:cxn>
                  <a:cxn ang="0">
                    <a:pos x="124" y="33"/>
                  </a:cxn>
                  <a:cxn ang="0">
                    <a:pos x="130" y="48"/>
                  </a:cxn>
                  <a:cxn ang="0">
                    <a:pos x="133" y="66"/>
                  </a:cxn>
                  <a:cxn ang="0">
                    <a:pos x="130" y="83"/>
                  </a:cxn>
                  <a:cxn ang="0">
                    <a:pos x="124" y="100"/>
                  </a:cxn>
                  <a:cxn ang="0">
                    <a:pos x="114" y="112"/>
                  </a:cxn>
                  <a:cxn ang="0">
                    <a:pos x="100" y="123"/>
                  </a:cxn>
                  <a:cxn ang="0">
                    <a:pos x="84" y="130"/>
                  </a:cxn>
                  <a:cxn ang="0">
                    <a:pos x="66" y="133"/>
                  </a:cxn>
                  <a:cxn ang="0">
                    <a:pos x="49" y="130"/>
                  </a:cxn>
                  <a:cxn ang="0">
                    <a:pos x="33" y="123"/>
                  </a:cxn>
                  <a:cxn ang="0">
                    <a:pos x="20" y="112"/>
                  </a:cxn>
                  <a:cxn ang="0">
                    <a:pos x="10" y="100"/>
                  </a:cxn>
                  <a:cxn ang="0">
                    <a:pos x="3" y="83"/>
                  </a:cxn>
                  <a:cxn ang="0">
                    <a:pos x="0" y="66"/>
                  </a:cxn>
                  <a:cxn ang="0">
                    <a:pos x="3" y="48"/>
                  </a:cxn>
                  <a:cxn ang="0">
                    <a:pos x="10" y="33"/>
                  </a:cxn>
                  <a:cxn ang="0">
                    <a:pos x="20" y="19"/>
                  </a:cxn>
                  <a:cxn ang="0">
                    <a:pos x="33" y="9"/>
                  </a:cxn>
                  <a:cxn ang="0">
                    <a:pos x="49" y="2"/>
                  </a:cxn>
                  <a:cxn ang="0">
                    <a:pos x="66" y="0"/>
                  </a:cxn>
                </a:cxnLst>
                <a:rect l="0" t="0" r="r" b="b"/>
                <a:pathLst>
                  <a:path w="133" h="133">
                    <a:moveTo>
                      <a:pt x="66" y="0"/>
                    </a:moveTo>
                    <a:lnTo>
                      <a:pt x="84" y="2"/>
                    </a:lnTo>
                    <a:lnTo>
                      <a:pt x="100" y="9"/>
                    </a:lnTo>
                    <a:lnTo>
                      <a:pt x="114" y="19"/>
                    </a:lnTo>
                    <a:lnTo>
                      <a:pt x="124" y="33"/>
                    </a:lnTo>
                    <a:lnTo>
                      <a:pt x="130" y="48"/>
                    </a:lnTo>
                    <a:lnTo>
                      <a:pt x="133" y="66"/>
                    </a:lnTo>
                    <a:lnTo>
                      <a:pt x="130" y="83"/>
                    </a:lnTo>
                    <a:lnTo>
                      <a:pt x="124" y="100"/>
                    </a:lnTo>
                    <a:lnTo>
                      <a:pt x="114" y="112"/>
                    </a:lnTo>
                    <a:lnTo>
                      <a:pt x="100" y="123"/>
                    </a:lnTo>
                    <a:lnTo>
                      <a:pt x="84" y="130"/>
                    </a:lnTo>
                    <a:lnTo>
                      <a:pt x="66" y="133"/>
                    </a:lnTo>
                    <a:lnTo>
                      <a:pt x="49" y="130"/>
                    </a:lnTo>
                    <a:lnTo>
                      <a:pt x="33" y="123"/>
                    </a:lnTo>
                    <a:lnTo>
                      <a:pt x="20" y="112"/>
                    </a:lnTo>
                    <a:lnTo>
                      <a:pt x="10" y="100"/>
                    </a:lnTo>
                    <a:lnTo>
                      <a:pt x="3" y="83"/>
                    </a:lnTo>
                    <a:lnTo>
                      <a:pt x="0" y="66"/>
                    </a:lnTo>
                    <a:lnTo>
                      <a:pt x="3" y="48"/>
                    </a:lnTo>
                    <a:lnTo>
                      <a:pt x="10" y="33"/>
                    </a:lnTo>
                    <a:lnTo>
                      <a:pt x="20" y="19"/>
                    </a:lnTo>
                    <a:lnTo>
                      <a:pt x="33" y="9"/>
                    </a:lnTo>
                    <a:lnTo>
                      <a:pt x="49" y="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7"/>
              <p:cNvSpPr>
                <a:spLocks/>
              </p:cNvSpPr>
              <p:nvPr/>
            </p:nvSpPr>
            <p:spPr bwMode="auto">
              <a:xfrm>
                <a:off x="6576603" y="2933257"/>
                <a:ext cx="492058" cy="493464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206" y="3"/>
                  </a:cxn>
                  <a:cxn ang="0">
                    <a:pos x="236" y="11"/>
                  </a:cxn>
                  <a:cxn ang="0">
                    <a:pos x="264" y="24"/>
                  </a:cxn>
                  <a:cxn ang="0">
                    <a:pos x="288" y="42"/>
                  </a:cxn>
                  <a:cxn ang="0">
                    <a:pos x="309" y="63"/>
                  </a:cxn>
                  <a:cxn ang="0">
                    <a:pos x="326" y="87"/>
                  </a:cxn>
                  <a:cxn ang="0">
                    <a:pos x="339" y="115"/>
                  </a:cxn>
                  <a:cxn ang="0">
                    <a:pos x="347" y="144"/>
                  </a:cxn>
                  <a:cxn ang="0">
                    <a:pos x="350" y="175"/>
                  </a:cxn>
                  <a:cxn ang="0">
                    <a:pos x="347" y="207"/>
                  </a:cxn>
                  <a:cxn ang="0">
                    <a:pos x="339" y="236"/>
                  </a:cxn>
                  <a:cxn ang="0">
                    <a:pos x="326" y="263"/>
                  </a:cxn>
                  <a:cxn ang="0">
                    <a:pos x="309" y="288"/>
                  </a:cxn>
                  <a:cxn ang="0">
                    <a:pos x="288" y="309"/>
                  </a:cxn>
                  <a:cxn ang="0">
                    <a:pos x="264" y="327"/>
                  </a:cxn>
                  <a:cxn ang="0">
                    <a:pos x="236" y="340"/>
                  </a:cxn>
                  <a:cxn ang="0">
                    <a:pos x="206" y="348"/>
                  </a:cxn>
                  <a:cxn ang="0">
                    <a:pos x="175" y="351"/>
                  </a:cxn>
                  <a:cxn ang="0">
                    <a:pos x="144" y="348"/>
                  </a:cxn>
                  <a:cxn ang="0">
                    <a:pos x="115" y="340"/>
                  </a:cxn>
                  <a:cxn ang="0">
                    <a:pos x="87" y="327"/>
                  </a:cxn>
                  <a:cxn ang="0">
                    <a:pos x="62" y="309"/>
                  </a:cxn>
                  <a:cxn ang="0">
                    <a:pos x="41" y="288"/>
                  </a:cxn>
                  <a:cxn ang="0">
                    <a:pos x="24" y="263"/>
                  </a:cxn>
                  <a:cxn ang="0">
                    <a:pos x="11" y="236"/>
                  </a:cxn>
                  <a:cxn ang="0">
                    <a:pos x="3" y="207"/>
                  </a:cxn>
                  <a:cxn ang="0">
                    <a:pos x="0" y="175"/>
                  </a:cxn>
                  <a:cxn ang="0">
                    <a:pos x="3" y="144"/>
                  </a:cxn>
                  <a:cxn ang="0">
                    <a:pos x="11" y="115"/>
                  </a:cxn>
                  <a:cxn ang="0">
                    <a:pos x="24" y="87"/>
                  </a:cxn>
                  <a:cxn ang="0">
                    <a:pos x="41" y="63"/>
                  </a:cxn>
                  <a:cxn ang="0">
                    <a:pos x="62" y="42"/>
                  </a:cxn>
                  <a:cxn ang="0">
                    <a:pos x="87" y="24"/>
                  </a:cxn>
                  <a:cxn ang="0">
                    <a:pos x="115" y="11"/>
                  </a:cxn>
                  <a:cxn ang="0">
                    <a:pos x="144" y="3"/>
                  </a:cxn>
                  <a:cxn ang="0">
                    <a:pos x="175" y="0"/>
                  </a:cxn>
                </a:cxnLst>
                <a:rect l="0" t="0" r="r" b="b"/>
                <a:pathLst>
                  <a:path w="350" h="351">
                    <a:moveTo>
                      <a:pt x="175" y="0"/>
                    </a:moveTo>
                    <a:lnTo>
                      <a:pt x="206" y="3"/>
                    </a:lnTo>
                    <a:lnTo>
                      <a:pt x="236" y="11"/>
                    </a:lnTo>
                    <a:lnTo>
                      <a:pt x="264" y="24"/>
                    </a:lnTo>
                    <a:lnTo>
                      <a:pt x="288" y="42"/>
                    </a:lnTo>
                    <a:lnTo>
                      <a:pt x="309" y="63"/>
                    </a:lnTo>
                    <a:lnTo>
                      <a:pt x="326" y="87"/>
                    </a:lnTo>
                    <a:lnTo>
                      <a:pt x="339" y="115"/>
                    </a:lnTo>
                    <a:lnTo>
                      <a:pt x="347" y="144"/>
                    </a:lnTo>
                    <a:lnTo>
                      <a:pt x="350" y="175"/>
                    </a:lnTo>
                    <a:lnTo>
                      <a:pt x="347" y="207"/>
                    </a:lnTo>
                    <a:lnTo>
                      <a:pt x="339" y="236"/>
                    </a:lnTo>
                    <a:lnTo>
                      <a:pt x="326" y="263"/>
                    </a:lnTo>
                    <a:lnTo>
                      <a:pt x="309" y="288"/>
                    </a:lnTo>
                    <a:lnTo>
                      <a:pt x="288" y="309"/>
                    </a:lnTo>
                    <a:lnTo>
                      <a:pt x="264" y="327"/>
                    </a:lnTo>
                    <a:lnTo>
                      <a:pt x="236" y="340"/>
                    </a:lnTo>
                    <a:lnTo>
                      <a:pt x="206" y="348"/>
                    </a:lnTo>
                    <a:lnTo>
                      <a:pt x="175" y="351"/>
                    </a:lnTo>
                    <a:lnTo>
                      <a:pt x="144" y="348"/>
                    </a:lnTo>
                    <a:lnTo>
                      <a:pt x="115" y="340"/>
                    </a:lnTo>
                    <a:lnTo>
                      <a:pt x="87" y="327"/>
                    </a:lnTo>
                    <a:lnTo>
                      <a:pt x="62" y="309"/>
                    </a:lnTo>
                    <a:lnTo>
                      <a:pt x="41" y="288"/>
                    </a:lnTo>
                    <a:lnTo>
                      <a:pt x="24" y="263"/>
                    </a:lnTo>
                    <a:lnTo>
                      <a:pt x="11" y="236"/>
                    </a:lnTo>
                    <a:lnTo>
                      <a:pt x="3" y="207"/>
                    </a:lnTo>
                    <a:lnTo>
                      <a:pt x="0" y="175"/>
                    </a:lnTo>
                    <a:lnTo>
                      <a:pt x="3" y="144"/>
                    </a:lnTo>
                    <a:lnTo>
                      <a:pt x="11" y="115"/>
                    </a:lnTo>
                    <a:lnTo>
                      <a:pt x="24" y="87"/>
                    </a:lnTo>
                    <a:lnTo>
                      <a:pt x="41" y="63"/>
                    </a:lnTo>
                    <a:lnTo>
                      <a:pt x="62" y="42"/>
                    </a:lnTo>
                    <a:lnTo>
                      <a:pt x="87" y="24"/>
                    </a:lnTo>
                    <a:lnTo>
                      <a:pt x="115" y="11"/>
                    </a:lnTo>
                    <a:lnTo>
                      <a:pt x="144" y="3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9"/>
              <p:cNvSpPr>
                <a:spLocks/>
              </p:cNvSpPr>
              <p:nvPr/>
            </p:nvSpPr>
            <p:spPr bwMode="auto">
              <a:xfrm>
                <a:off x="6608939" y="2965593"/>
                <a:ext cx="427388" cy="42879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80" y="3"/>
                  </a:cxn>
                  <a:cxn ang="0">
                    <a:pos x="205" y="9"/>
                  </a:cxn>
                  <a:cxn ang="0">
                    <a:pos x="229" y="21"/>
                  </a:cxn>
                  <a:cxn ang="0">
                    <a:pos x="250" y="36"/>
                  </a:cxn>
                  <a:cxn ang="0">
                    <a:pos x="268" y="54"/>
                  </a:cxn>
                  <a:cxn ang="0">
                    <a:pos x="283" y="75"/>
                  </a:cxn>
                  <a:cxn ang="0">
                    <a:pos x="295" y="99"/>
                  </a:cxn>
                  <a:cxn ang="0">
                    <a:pos x="301" y="125"/>
                  </a:cxn>
                  <a:cxn ang="0">
                    <a:pos x="304" y="152"/>
                  </a:cxn>
                  <a:cxn ang="0">
                    <a:pos x="301" y="180"/>
                  </a:cxn>
                  <a:cxn ang="0">
                    <a:pos x="295" y="206"/>
                  </a:cxn>
                  <a:cxn ang="0">
                    <a:pos x="283" y="229"/>
                  </a:cxn>
                  <a:cxn ang="0">
                    <a:pos x="268" y="251"/>
                  </a:cxn>
                  <a:cxn ang="0">
                    <a:pos x="250" y="269"/>
                  </a:cxn>
                  <a:cxn ang="0">
                    <a:pos x="229" y="284"/>
                  </a:cxn>
                  <a:cxn ang="0">
                    <a:pos x="205" y="295"/>
                  </a:cxn>
                  <a:cxn ang="0">
                    <a:pos x="180" y="302"/>
                  </a:cxn>
                  <a:cxn ang="0">
                    <a:pos x="152" y="305"/>
                  </a:cxn>
                  <a:cxn ang="0">
                    <a:pos x="125" y="302"/>
                  </a:cxn>
                  <a:cxn ang="0">
                    <a:pos x="99" y="295"/>
                  </a:cxn>
                  <a:cxn ang="0">
                    <a:pos x="76" y="284"/>
                  </a:cxn>
                  <a:cxn ang="0">
                    <a:pos x="54" y="269"/>
                  </a:cxn>
                  <a:cxn ang="0">
                    <a:pos x="36" y="251"/>
                  </a:cxn>
                  <a:cxn ang="0">
                    <a:pos x="21" y="229"/>
                  </a:cxn>
                  <a:cxn ang="0">
                    <a:pos x="9" y="206"/>
                  </a:cxn>
                  <a:cxn ang="0">
                    <a:pos x="3" y="180"/>
                  </a:cxn>
                  <a:cxn ang="0">
                    <a:pos x="0" y="152"/>
                  </a:cxn>
                  <a:cxn ang="0">
                    <a:pos x="3" y="125"/>
                  </a:cxn>
                  <a:cxn ang="0">
                    <a:pos x="9" y="99"/>
                  </a:cxn>
                  <a:cxn ang="0">
                    <a:pos x="21" y="75"/>
                  </a:cxn>
                  <a:cxn ang="0">
                    <a:pos x="36" y="54"/>
                  </a:cxn>
                  <a:cxn ang="0">
                    <a:pos x="54" y="36"/>
                  </a:cxn>
                  <a:cxn ang="0">
                    <a:pos x="76" y="21"/>
                  </a:cxn>
                  <a:cxn ang="0">
                    <a:pos x="99" y="9"/>
                  </a:cxn>
                  <a:cxn ang="0">
                    <a:pos x="125" y="3"/>
                  </a:cxn>
                  <a:cxn ang="0">
                    <a:pos x="152" y="0"/>
                  </a:cxn>
                </a:cxnLst>
                <a:rect l="0" t="0" r="r" b="b"/>
                <a:pathLst>
                  <a:path w="304" h="305">
                    <a:moveTo>
                      <a:pt x="152" y="0"/>
                    </a:moveTo>
                    <a:lnTo>
                      <a:pt x="180" y="3"/>
                    </a:lnTo>
                    <a:lnTo>
                      <a:pt x="205" y="9"/>
                    </a:lnTo>
                    <a:lnTo>
                      <a:pt x="229" y="21"/>
                    </a:lnTo>
                    <a:lnTo>
                      <a:pt x="250" y="36"/>
                    </a:lnTo>
                    <a:lnTo>
                      <a:pt x="268" y="54"/>
                    </a:lnTo>
                    <a:lnTo>
                      <a:pt x="283" y="75"/>
                    </a:lnTo>
                    <a:lnTo>
                      <a:pt x="295" y="99"/>
                    </a:lnTo>
                    <a:lnTo>
                      <a:pt x="301" y="125"/>
                    </a:lnTo>
                    <a:lnTo>
                      <a:pt x="304" y="152"/>
                    </a:lnTo>
                    <a:lnTo>
                      <a:pt x="301" y="180"/>
                    </a:lnTo>
                    <a:lnTo>
                      <a:pt x="295" y="206"/>
                    </a:lnTo>
                    <a:lnTo>
                      <a:pt x="283" y="229"/>
                    </a:lnTo>
                    <a:lnTo>
                      <a:pt x="268" y="251"/>
                    </a:lnTo>
                    <a:lnTo>
                      <a:pt x="250" y="269"/>
                    </a:lnTo>
                    <a:lnTo>
                      <a:pt x="229" y="284"/>
                    </a:lnTo>
                    <a:lnTo>
                      <a:pt x="205" y="295"/>
                    </a:lnTo>
                    <a:lnTo>
                      <a:pt x="180" y="302"/>
                    </a:lnTo>
                    <a:lnTo>
                      <a:pt x="152" y="305"/>
                    </a:lnTo>
                    <a:lnTo>
                      <a:pt x="125" y="302"/>
                    </a:lnTo>
                    <a:lnTo>
                      <a:pt x="99" y="295"/>
                    </a:lnTo>
                    <a:lnTo>
                      <a:pt x="76" y="284"/>
                    </a:lnTo>
                    <a:lnTo>
                      <a:pt x="54" y="269"/>
                    </a:lnTo>
                    <a:lnTo>
                      <a:pt x="36" y="251"/>
                    </a:lnTo>
                    <a:lnTo>
                      <a:pt x="21" y="229"/>
                    </a:lnTo>
                    <a:lnTo>
                      <a:pt x="9" y="206"/>
                    </a:lnTo>
                    <a:lnTo>
                      <a:pt x="3" y="180"/>
                    </a:lnTo>
                    <a:lnTo>
                      <a:pt x="0" y="152"/>
                    </a:lnTo>
                    <a:lnTo>
                      <a:pt x="3" y="125"/>
                    </a:lnTo>
                    <a:lnTo>
                      <a:pt x="9" y="99"/>
                    </a:lnTo>
                    <a:lnTo>
                      <a:pt x="21" y="75"/>
                    </a:lnTo>
                    <a:lnTo>
                      <a:pt x="36" y="54"/>
                    </a:lnTo>
                    <a:lnTo>
                      <a:pt x="54" y="36"/>
                    </a:lnTo>
                    <a:lnTo>
                      <a:pt x="76" y="21"/>
                    </a:lnTo>
                    <a:lnTo>
                      <a:pt x="99" y="9"/>
                    </a:lnTo>
                    <a:lnTo>
                      <a:pt x="125" y="3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90"/>
              <p:cNvSpPr>
                <a:spLocks/>
              </p:cNvSpPr>
              <p:nvPr/>
            </p:nvSpPr>
            <p:spPr bwMode="auto">
              <a:xfrm>
                <a:off x="6617374" y="2974028"/>
                <a:ext cx="411923" cy="411923"/>
              </a:xfrm>
              <a:custGeom>
                <a:avLst/>
                <a:gdLst/>
                <a:ahLst/>
                <a:cxnLst>
                  <a:cxn ang="0">
                    <a:pos x="146" y="0"/>
                  </a:cxn>
                  <a:cxn ang="0">
                    <a:pos x="173" y="3"/>
                  </a:cxn>
                  <a:cxn ang="0">
                    <a:pos x="197" y="9"/>
                  </a:cxn>
                  <a:cxn ang="0">
                    <a:pos x="220" y="20"/>
                  </a:cxn>
                  <a:cxn ang="0">
                    <a:pos x="240" y="35"/>
                  </a:cxn>
                  <a:cxn ang="0">
                    <a:pos x="258" y="52"/>
                  </a:cxn>
                  <a:cxn ang="0">
                    <a:pos x="272" y="72"/>
                  </a:cxn>
                  <a:cxn ang="0">
                    <a:pos x="283" y="95"/>
                  </a:cxn>
                  <a:cxn ang="0">
                    <a:pos x="290" y="120"/>
                  </a:cxn>
                  <a:cxn ang="0">
                    <a:pos x="293" y="146"/>
                  </a:cxn>
                  <a:cxn ang="0">
                    <a:pos x="290" y="173"/>
                  </a:cxn>
                  <a:cxn ang="0">
                    <a:pos x="283" y="198"/>
                  </a:cxn>
                  <a:cxn ang="0">
                    <a:pos x="272" y="221"/>
                  </a:cxn>
                  <a:cxn ang="0">
                    <a:pos x="258" y="241"/>
                  </a:cxn>
                  <a:cxn ang="0">
                    <a:pos x="240" y="258"/>
                  </a:cxn>
                  <a:cxn ang="0">
                    <a:pos x="220" y="273"/>
                  </a:cxn>
                  <a:cxn ang="0">
                    <a:pos x="197" y="284"/>
                  </a:cxn>
                  <a:cxn ang="0">
                    <a:pos x="173" y="290"/>
                  </a:cxn>
                  <a:cxn ang="0">
                    <a:pos x="146" y="293"/>
                  </a:cxn>
                  <a:cxn ang="0">
                    <a:pos x="120" y="290"/>
                  </a:cxn>
                  <a:cxn ang="0">
                    <a:pos x="95" y="284"/>
                  </a:cxn>
                  <a:cxn ang="0">
                    <a:pos x="72" y="273"/>
                  </a:cxn>
                  <a:cxn ang="0">
                    <a:pos x="52" y="258"/>
                  </a:cxn>
                  <a:cxn ang="0">
                    <a:pos x="34" y="241"/>
                  </a:cxn>
                  <a:cxn ang="0">
                    <a:pos x="20" y="221"/>
                  </a:cxn>
                  <a:cxn ang="0">
                    <a:pos x="9" y="198"/>
                  </a:cxn>
                  <a:cxn ang="0">
                    <a:pos x="2" y="173"/>
                  </a:cxn>
                  <a:cxn ang="0">
                    <a:pos x="0" y="146"/>
                  </a:cxn>
                  <a:cxn ang="0">
                    <a:pos x="2" y="120"/>
                  </a:cxn>
                  <a:cxn ang="0">
                    <a:pos x="9" y="95"/>
                  </a:cxn>
                  <a:cxn ang="0">
                    <a:pos x="20" y="72"/>
                  </a:cxn>
                  <a:cxn ang="0">
                    <a:pos x="34" y="52"/>
                  </a:cxn>
                  <a:cxn ang="0">
                    <a:pos x="52" y="35"/>
                  </a:cxn>
                  <a:cxn ang="0">
                    <a:pos x="72" y="20"/>
                  </a:cxn>
                  <a:cxn ang="0">
                    <a:pos x="95" y="9"/>
                  </a:cxn>
                  <a:cxn ang="0">
                    <a:pos x="120" y="3"/>
                  </a:cxn>
                  <a:cxn ang="0">
                    <a:pos x="146" y="0"/>
                  </a:cxn>
                </a:cxnLst>
                <a:rect l="0" t="0" r="r" b="b"/>
                <a:pathLst>
                  <a:path w="293" h="293">
                    <a:moveTo>
                      <a:pt x="146" y="0"/>
                    </a:moveTo>
                    <a:lnTo>
                      <a:pt x="173" y="3"/>
                    </a:lnTo>
                    <a:lnTo>
                      <a:pt x="197" y="9"/>
                    </a:lnTo>
                    <a:lnTo>
                      <a:pt x="220" y="20"/>
                    </a:lnTo>
                    <a:lnTo>
                      <a:pt x="240" y="35"/>
                    </a:lnTo>
                    <a:lnTo>
                      <a:pt x="258" y="52"/>
                    </a:lnTo>
                    <a:lnTo>
                      <a:pt x="272" y="72"/>
                    </a:lnTo>
                    <a:lnTo>
                      <a:pt x="283" y="95"/>
                    </a:lnTo>
                    <a:lnTo>
                      <a:pt x="290" y="120"/>
                    </a:lnTo>
                    <a:lnTo>
                      <a:pt x="293" y="146"/>
                    </a:lnTo>
                    <a:lnTo>
                      <a:pt x="290" y="173"/>
                    </a:lnTo>
                    <a:lnTo>
                      <a:pt x="283" y="198"/>
                    </a:lnTo>
                    <a:lnTo>
                      <a:pt x="272" y="221"/>
                    </a:lnTo>
                    <a:lnTo>
                      <a:pt x="258" y="241"/>
                    </a:lnTo>
                    <a:lnTo>
                      <a:pt x="240" y="258"/>
                    </a:lnTo>
                    <a:lnTo>
                      <a:pt x="220" y="273"/>
                    </a:lnTo>
                    <a:lnTo>
                      <a:pt x="197" y="284"/>
                    </a:lnTo>
                    <a:lnTo>
                      <a:pt x="173" y="290"/>
                    </a:lnTo>
                    <a:lnTo>
                      <a:pt x="146" y="293"/>
                    </a:lnTo>
                    <a:lnTo>
                      <a:pt x="120" y="290"/>
                    </a:lnTo>
                    <a:lnTo>
                      <a:pt x="95" y="284"/>
                    </a:lnTo>
                    <a:lnTo>
                      <a:pt x="72" y="273"/>
                    </a:lnTo>
                    <a:lnTo>
                      <a:pt x="52" y="258"/>
                    </a:lnTo>
                    <a:lnTo>
                      <a:pt x="34" y="241"/>
                    </a:lnTo>
                    <a:lnTo>
                      <a:pt x="20" y="221"/>
                    </a:lnTo>
                    <a:lnTo>
                      <a:pt x="9" y="198"/>
                    </a:lnTo>
                    <a:lnTo>
                      <a:pt x="2" y="173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9" y="95"/>
                    </a:lnTo>
                    <a:lnTo>
                      <a:pt x="20" y="72"/>
                    </a:lnTo>
                    <a:lnTo>
                      <a:pt x="34" y="52"/>
                    </a:lnTo>
                    <a:lnTo>
                      <a:pt x="52" y="35"/>
                    </a:lnTo>
                    <a:lnTo>
                      <a:pt x="72" y="20"/>
                    </a:lnTo>
                    <a:lnTo>
                      <a:pt x="95" y="9"/>
                    </a:lnTo>
                    <a:lnTo>
                      <a:pt x="120" y="3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53"/>
              <p:cNvSpPr>
                <a:spLocks/>
              </p:cNvSpPr>
              <p:nvPr/>
            </p:nvSpPr>
            <p:spPr bwMode="auto">
              <a:xfrm>
                <a:off x="5612503" y="4745504"/>
                <a:ext cx="188910" cy="188910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92" y="3"/>
                  </a:cxn>
                  <a:cxn ang="0">
                    <a:pos x="109" y="10"/>
                  </a:cxn>
                  <a:cxn ang="0">
                    <a:pos x="125" y="21"/>
                  </a:cxn>
                  <a:cxn ang="0">
                    <a:pos x="136" y="36"/>
                  </a:cxn>
                  <a:cxn ang="0">
                    <a:pos x="143" y="53"/>
                  </a:cxn>
                  <a:cxn ang="0">
                    <a:pos x="146" y="72"/>
                  </a:cxn>
                  <a:cxn ang="0">
                    <a:pos x="143" y="92"/>
                  </a:cxn>
                  <a:cxn ang="0">
                    <a:pos x="136" y="109"/>
                  </a:cxn>
                  <a:cxn ang="0">
                    <a:pos x="125" y="124"/>
                  </a:cxn>
                  <a:cxn ang="0">
                    <a:pos x="109" y="136"/>
                  </a:cxn>
                  <a:cxn ang="0">
                    <a:pos x="92" y="143"/>
                  </a:cxn>
                  <a:cxn ang="0">
                    <a:pos x="73" y="146"/>
                  </a:cxn>
                  <a:cxn ang="0">
                    <a:pos x="53" y="143"/>
                  </a:cxn>
                  <a:cxn ang="0">
                    <a:pos x="36" y="136"/>
                  </a:cxn>
                  <a:cxn ang="0">
                    <a:pos x="21" y="124"/>
                  </a:cxn>
                  <a:cxn ang="0">
                    <a:pos x="10" y="109"/>
                  </a:cxn>
                  <a:cxn ang="0">
                    <a:pos x="3" y="92"/>
                  </a:cxn>
                  <a:cxn ang="0">
                    <a:pos x="0" y="72"/>
                  </a:cxn>
                  <a:cxn ang="0">
                    <a:pos x="3" y="53"/>
                  </a:cxn>
                  <a:cxn ang="0">
                    <a:pos x="10" y="36"/>
                  </a:cxn>
                  <a:cxn ang="0">
                    <a:pos x="21" y="21"/>
                  </a:cxn>
                  <a:cxn ang="0">
                    <a:pos x="36" y="10"/>
                  </a:cxn>
                  <a:cxn ang="0">
                    <a:pos x="53" y="3"/>
                  </a:cxn>
                  <a:cxn ang="0">
                    <a:pos x="73" y="0"/>
                  </a:cxn>
                </a:cxnLst>
                <a:rect l="0" t="0" r="r" b="b"/>
                <a:pathLst>
                  <a:path w="146" h="146">
                    <a:moveTo>
                      <a:pt x="73" y="0"/>
                    </a:moveTo>
                    <a:lnTo>
                      <a:pt x="92" y="3"/>
                    </a:lnTo>
                    <a:lnTo>
                      <a:pt x="109" y="10"/>
                    </a:lnTo>
                    <a:lnTo>
                      <a:pt x="125" y="21"/>
                    </a:lnTo>
                    <a:lnTo>
                      <a:pt x="136" y="36"/>
                    </a:lnTo>
                    <a:lnTo>
                      <a:pt x="143" y="53"/>
                    </a:lnTo>
                    <a:lnTo>
                      <a:pt x="146" y="72"/>
                    </a:lnTo>
                    <a:lnTo>
                      <a:pt x="143" y="92"/>
                    </a:lnTo>
                    <a:lnTo>
                      <a:pt x="136" y="109"/>
                    </a:lnTo>
                    <a:lnTo>
                      <a:pt x="125" y="124"/>
                    </a:lnTo>
                    <a:lnTo>
                      <a:pt x="109" y="136"/>
                    </a:lnTo>
                    <a:lnTo>
                      <a:pt x="92" y="143"/>
                    </a:lnTo>
                    <a:lnTo>
                      <a:pt x="73" y="146"/>
                    </a:lnTo>
                    <a:lnTo>
                      <a:pt x="53" y="143"/>
                    </a:lnTo>
                    <a:lnTo>
                      <a:pt x="36" y="136"/>
                    </a:lnTo>
                    <a:lnTo>
                      <a:pt x="21" y="124"/>
                    </a:lnTo>
                    <a:lnTo>
                      <a:pt x="10" y="109"/>
                    </a:lnTo>
                    <a:lnTo>
                      <a:pt x="3" y="92"/>
                    </a:lnTo>
                    <a:lnTo>
                      <a:pt x="0" y="72"/>
                    </a:lnTo>
                    <a:lnTo>
                      <a:pt x="3" y="53"/>
                    </a:lnTo>
                    <a:lnTo>
                      <a:pt x="10" y="36"/>
                    </a:lnTo>
                    <a:lnTo>
                      <a:pt x="21" y="21"/>
                    </a:lnTo>
                    <a:lnTo>
                      <a:pt x="36" y="10"/>
                    </a:lnTo>
                    <a:lnTo>
                      <a:pt x="53" y="3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07" name="Group 95"/>
              <p:cNvGrpSpPr/>
              <p:nvPr/>
            </p:nvGrpSpPr>
            <p:grpSpPr>
              <a:xfrm>
                <a:off x="5619199" y="4741219"/>
                <a:ext cx="172924" cy="172924"/>
                <a:chOff x="5516563" y="4495800"/>
                <a:chExt cx="195263" cy="195263"/>
              </a:xfrm>
              <a:grpFill/>
            </p:grpSpPr>
            <p:sp>
              <p:nvSpPr>
                <p:cNvPr id="110" name="Freeform 55"/>
                <p:cNvSpPr>
                  <a:spLocks/>
                </p:cNvSpPr>
                <p:nvPr/>
              </p:nvSpPr>
              <p:spPr bwMode="auto">
                <a:xfrm>
                  <a:off x="5516563" y="4495800"/>
                  <a:ext cx="195263" cy="195263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78" y="2"/>
                    </a:cxn>
                    <a:cxn ang="0">
                      <a:pos x="93" y="9"/>
                    </a:cxn>
                    <a:cxn ang="0">
                      <a:pos x="104" y="19"/>
                    </a:cxn>
                    <a:cxn ang="0">
                      <a:pos x="115" y="31"/>
                    </a:cxn>
                    <a:cxn ang="0">
                      <a:pos x="121" y="45"/>
                    </a:cxn>
                    <a:cxn ang="0">
                      <a:pos x="123" y="62"/>
                    </a:cxn>
                    <a:cxn ang="0">
                      <a:pos x="121" y="78"/>
                    </a:cxn>
                    <a:cxn ang="0">
                      <a:pos x="115" y="93"/>
                    </a:cxn>
                    <a:cxn ang="0">
                      <a:pos x="104" y="105"/>
                    </a:cxn>
                    <a:cxn ang="0">
                      <a:pos x="93" y="115"/>
                    </a:cxn>
                    <a:cxn ang="0">
                      <a:pos x="78" y="121"/>
                    </a:cxn>
                    <a:cxn ang="0">
                      <a:pos x="61" y="123"/>
                    </a:cxn>
                    <a:cxn ang="0">
                      <a:pos x="45" y="121"/>
                    </a:cxn>
                    <a:cxn ang="0">
                      <a:pos x="30" y="115"/>
                    </a:cxn>
                    <a:cxn ang="0">
                      <a:pos x="18" y="105"/>
                    </a:cxn>
                    <a:cxn ang="0">
                      <a:pos x="8" y="93"/>
                    </a:cxn>
                    <a:cxn ang="0">
                      <a:pos x="2" y="78"/>
                    </a:cxn>
                    <a:cxn ang="0">
                      <a:pos x="0" y="62"/>
                    </a:cxn>
                    <a:cxn ang="0">
                      <a:pos x="2" y="45"/>
                    </a:cxn>
                    <a:cxn ang="0">
                      <a:pos x="8" y="31"/>
                    </a:cxn>
                    <a:cxn ang="0">
                      <a:pos x="18" y="19"/>
                    </a:cxn>
                    <a:cxn ang="0">
                      <a:pos x="30" y="9"/>
                    </a:cxn>
                    <a:cxn ang="0">
                      <a:pos x="45" y="2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123" h="123">
                      <a:moveTo>
                        <a:pt x="61" y="0"/>
                      </a:moveTo>
                      <a:lnTo>
                        <a:pt x="78" y="2"/>
                      </a:lnTo>
                      <a:lnTo>
                        <a:pt x="93" y="9"/>
                      </a:lnTo>
                      <a:lnTo>
                        <a:pt x="104" y="19"/>
                      </a:lnTo>
                      <a:lnTo>
                        <a:pt x="115" y="31"/>
                      </a:lnTo>
                      <a:lnTo>
                        <a:pt x="121" y="45"/>
                      </a:lnTo>
                      <a:lnTo>
                        <a:pt x="123" y="62"/>
                      </a:lnTo>
                      <a:lnTo>
                        <a:pt x="121" y="78"/>
                      </a:lnTo>
                      <a:lnTo>
                        <a:pt x="115" y="93"/>
                      </a:lnTo>
                      <a:lnTo>
                        <a:pt x="104" y="105"/>
                      </a:lnTo>
                      <a:lnTo>
                        <a:pt x="93" y="115"/>
                      </a:lnTo>
                      <a:lnTo>
                        <a:pt x="78" y="121"/>
                      </a:lnTo>
                      <a:lnTo>
                        <a:pt x="61" y="123"/>
                      </a:lnTo>
                      <a:lnTo>
                        <a:pt x="45" y="121"/>
                      </a:lnTo>
                      <a:lnTo>
                        <a:pt x="30" y="115"/>
                      </a:lnTo>
                      <a:lnTo>
                        <a:pt x="18" y="105"/>
                      </a:lnTo>
                      <a:lnTo>
                        <a:pt x="8" y="93"/>
                      </a:lnTo>
                      <a:lnTo>
                        <a:pt x="2" y="78"/>
                      </a:lnTo>
                      <a:lnTo>
                        <a:pt x="0" y="62"/>
                      </a:lnTo>
                      <a:lnTo>
                        <a:pt x="2" y="45"/>
                      </a:lnTo>
                      <a:lnTo>
                        <a:pt x="8" y="31"/>
                      </a:lnTo>
                      <a:lnTo>
                        <a:pt x="18" y="19"/>
                      </a:lnTo>
                      <a:lnTo>
                        <a:pt x="30" y="9"/>
                      </a:lnTo>
                      <a:lnTo>
                        <a:pt x="45" y="2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56"/>
                <p:cNvSpPr>
                  <a:spLocks/>
                </p:cNvSpPr>
                <p:nvPr/>
              </p:nvSpPr>
              <p:spPr bwMode="auto">
                <a:xfrm>
                  <a:off x="5526088" y="4505325"/>
                  <a:ext cx="176213" cy="177800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70" y="2"/>
                    </a:cxn>
                    <a:cxn ang="0">
                      <a:pos x="84" y="7"/>
                    </a:cxn>
                    <a:cxn ang="0">
                      <a:pos x="95" y="16"/>
                    </a:cxn>
                    <a:cxn ang="0">
                      <a:pos x="104" y="27"/>
                    </a:cxn>
                    <a:cxn ang="0">
                      <a:pos x="109" y="41"/>
                    </a:cxn>
                    <a:cxn ang="0">
                      <a:pos x="111" y="56"/>
                    </a:cxn>
                    <a:cxn ang="0">
                      <a:pos x="109" y="71"/>
                    </a:cxn>
                    <a:cxn ang="0">
                      <a:pos x="104" y="84"/>
                    </a:cxn>
                    <a:cxn ang="0">
                      <a:pos x="95" y="95"/>
                    </a:cxn>
                    <a:cxn ang="0">
                      <a:pos x="84" y="104"/>
                    </a:cxn>
                    <a:cxn ang="0">
                      <a:pos x="70" y="110"/>
                    </a:cxn>
                    <a:cxn ang="0">
                      <a:pos x="55" y="112"/>
                    </a:cxn>
                    <a:cxn ang="0">
                      <a:pos x="41" y="110"/>
                    </a:cxn>
                    <a:cxn ang="0">
                      <a:pos x="27" y="104"/>
                    </a:cxn>
                    <a:cxn ang="0">
                      <a:pos x="16" y="95"/>
                    </a:cxn>
                    <a:cxn ang="0">
                      <a:pos x="7" y="84"/>
                    </a:cxn>
                    <a:cxn ang="0">
                      <a:pos x="1" y="71"/>
                    </a:cxn>
                    <a:cxn ang="0">
                      <a:pos x="0" y="56"/>
                    </a:cxn>
                    <a:cxn ang="0">
                      <a:pos x="1" y="41"/>
                    </a:cxn>
                    <a:cxn ang="0">
                      <a:pos x="7" y="27"/>
                    </a:cxn>
                    <a:cxn ang="0">
                      <a:pos x="16" y="16"/>
                    </a:cxn>
                    <a:cxn ang="0">
                      <a:pos x="27" y="7"/>
                    </a:cxn>
                    <a:cxn ang="0">
                      <a:pos x="41" y="2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111" h="112">
                      <a:moveTo>
                        <a:pt x="55" y="0"/>
                      </a:moveTo>
                      <a:lnTo>
                        <a:pt x="70" y="2"/>
                      </a:lnTo>
                      <a:lnTo>
                        <a:pt x="84" y="7"/>
                      </a:lnTo>
                      <a:lnTo>
                        <a:pt x="95" y="16"/>
                      </a:lnTo>
                      <a:lnTo>
                        <a:pt x="104" y="27"/>
                      </a:lnTo>
                      <a:lnTo>
                        <a:pt x="109" y="41"/>
                      </a:lnTo>
                      <a:lnTo>
                        <a:pt x="111" y="56"/>
                      </a:lnTo>
                      <a:lnTo>
                        <a:pt x="109" y="71"/>
                      </a:lnTo>
                      <a:lnTo>
                        <a:pt x="104" y="84"/>
                      </a:lnTo>
                      <a:lnTo>
                        <a:pt x="95" y="95"/>
                      </a:lnTo>
                      <a:lnTo>
                        <a:pt x="84" y="104"/>
                      </a:lnTo>
                      <a:lnTo>
                        <a:pt x="70" y="110"/>
                      </a:lnTo>
                      <a:lnTo>
                        <a:pt x="55" y="112"/>
                      </a:lnTo>
                      <a:lnTo>
                        <a:pt x="41" y="110"/>
                      </a:lnTo>
                      <a:lnTo>
                        <a:pt x="27" y="104"/>
                      </a:lnTo>
                      <a:lnTo>
                        <a:pt x="16" y="95"/>
                      </a:lnTo>
                      <a:lnTo>
                        <a:pt x="7" y="84"/>
                      </a:lnTo>
                      <a:lnTo>
                        <a:pt x="1" y="71"/>
                      </a:lnTo>
                      <a:lnTo>
                        <a:pt x="0" y="56"/>
                      </a:lnTo>
                      <a:lnTo>
                        <a:pt x="1" y="41"/>
                      </a:lnTo>
                      <a:lnTo>
                        <a:pt x="7" y="27"/>
                      </a:lnTo>
                      <a:lnTo>
                        <a:pt x="16" y="16"/>
                      </a:lnTo>
                      <a:lnTo>
                        <a:pt x="27" y="7"/>
                      </a:lnTo>
                      <a:lnTo>
                        <a:pt x="41" y="2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08" name="Freeform 37"/>
              <p:cNvSpPr>
                <a:spLocks/>
              </p:cNvSpPr>
              <p:nvPr/>
            </p:nvSpPr>
            <p:spPr bwMode="auto">
              <a:xfrm>
                <a:off x="5391869" y="4393003"/>
                <a:ext cx="492058" cy="271335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350" y="158"/>
                  </a:cxn>
                  <a:cxn ang="0">
                    <a:pos x="0" y="193"/>
                  </a:cxn>
                  <a:cxn ang="0">
                    <a:pos x="192" y="0"/>
                  </a:cxn>
                </a:cxnLst>
                <a:rect l="0" t="0" r="r" b="b"/>
                <a:pathLst>
                  <a:path w="350" h="193">
                    <a:moveTo>
                      <a:pt x="192" y="0"/>
                    </a:moveTo>
                    <a:lnTo>
                      <a:pt x="350" y="158"/>
                    </a:lnTo>
                    <a:lnTo>
                      <a:pt x="0" y="19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7"/>
              <p:cNvSpPr>
                <a:spLocks/>
              </p:cNvSpPr>
              <p:nvPr/>
            </p:nvSpPr>
            <p:spPr bwMode="auto">
              <a:xfrm>
                <a:off x="5585856" y="3521978"/>
                <a:ext cx="359904" cy="359905"/>
              </a:xfrm>
              <a:custGeom>
                <a:avLst/>
                <a:gdLst>
                  <a:gd name="connsiteX0" fmla="*/ 460 w 533"/>
                  <a:gd name="connsiteY0" fmla="*/ 0 h 582"/>
                  <a:gd name="connsiteX1" fmla="*/ 533 w 533"/>
                  <a:gd name="connsiteY1" fmla="*/ 73 h 582"/>
                  <a:gd name="connsiteX2" fmla="*/ 25 w 533"/>
                  <a:gd name="connsiteY2" fmla="*/ 582 h 582"/>
                  <a:gd name="connsiteX3" fmla="*/ 280 w 533"/>
                  <a:gd name="connsiteY3" fmla="*/ 179 h 582"/>
                  <a:gd name="connsiteX4" fmla="*/ 460 w 533"/>
                  <a:gd name="connsiteY4" fmla="*/ 0 h 582"/>
                  <a:gd name="connsiteX0" fmla="*/ 180 w 253"/>
                  <a:gd name="connsiteY0" fmla="*/ 0 h 256"/>
                  <a:gd name="connsiteX1" fmla="*/ 253 w 253"/>
                  <a:gd name="connsiteY1" fmla="*/ 73 h 256"/>
                  <a:gd name="connsiteX2" fmla="*/ 72 w 253"/>
                  <a:gd name="connsiteY2" fmla="*/ 256 h 256"/>
                  <a:gd name="connsiteX3" fmla="*/ 0 w 253"/>
                  <a:gd name="connsiteY3" fmla="*/ 179 h 256"/>
                  <a:gd name="connsiteX4" fmla="*/ 180 w 253"/>
                  <a:gd name="connsiteY4" fmla="*/ 0 h 256"/>
                  <a:gd name="connsiteX0" fmla="*/ 183 w 256"/>
                  <a:gd name="connsiteY0" fmla="*/ 0 h 256"/>
                  <a:gd name="connsiteX1" fmla="*/ 256 w 256"/>
                  <a:gd name="connsiteY1" fmla="*/ 73 h 256"/>
                  <a:gd name="connsiteX2" fmla="*/ 75 w 256"/>
                  <a:gd name="connsiteY2" fmla="*/ 256 h 256"/>
                  <a:gd name="connsiteX3" fmla="*/ 0 w 256"/>
                  <a:gd name="connsiteY3" fmla="*/ 184 h 256"/>
                  <a:gd name="connsiteX4" fmla="*/ 183 w 256"/>
                  <a:gd name="connsiteY4" fmla="*/ 0 h 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" h="256">
                    <a:moveTo>
                      <a:pt x="183" y="0"/>
                    </a:moveTo>
                    <a:lnTo>
                      <a:pt x="256" y="73"/>
                    </a:lnTo>
                    <a:lnTo>
                      <a:pt x="75" y="256"/>
                    </a:lnTo>
                    <a:lnTo>
                      <a:pt x="0" y="18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4" name="Группа 143"/>
            <p:cNvGrpSpPr/>
            <p:nvPr/>
          </p:nvGrpSpPr>
          <p:grpSpPr>
            <a:xfrm>
              <a:off x="15929954" y="8997784"/>
              <a:ext cx="6811655" cy="2092838"/>
              <a:chOff x="15929954" y="8997784"/>
              <a:chExt cx="6811655" cy="2092838"/>
            </a:xfrm>
          </p:grpSpPr>
          <p:sp>
            <p:nvSpPr>
              <p:cNvPr id="119" name="Rectangle 24"/>
              <p:cNvSpPr/>
              <p:nvPr/>
            </p:nvSpPr>
            <p:spPr>
              <a:xfrm>
                <a:off x="17947135" y="8997784"/>
                <a:ext cx="4794474" cy="2092838"/>
              </a:xfrm>
              <a:prstGeom prst="rect">
                <a:avLst/>
              </a:prstGeom>
            </p:spPr>
            <p:txBody>
              <a:bodyPr wrap="square" lIns="243797" tIns="121899" rIns="243797" bIns="121899">
                <a:spAutoFit/>
              </a:bodyPr>
              <a:lstStyle/>
              <a:p>
                <a:r>
                  <a:rPr lang="ru-RU" sz="3600" dirty="0" smtClean="0">
                    <a:latin typeface="Lato Light"/>
                    <a:cs typeface="Lato Light"/>
                  </a:rPr>
                  <a:t>Исследования</a:t>
                </a:r>
                <a:endParaRPr lang="en-US" sz="3600" dirty="0">
                  <a:latin typeface="Lato Light"/>
                  <a:cs typeface="Lato Light"/>
                </a:endParaRPr>
              </a:p>
              <a:p>
                <a:r>
                  <a:rPr lang="ru-RU" sz="2800" dirty="0" smtClean="0">
                    <a:solidFill>
                      <a:srgbClr val="002060"/>
                    </a:solidFill>
                    <a:cs typeface="Lato Light"/>
                  </a:rPr>
                  <a:t>Центр сертификации, стандартизации и испытаний</a:t>
                </a:r>
                <a:endParaRPr lang="en-US" sz="2800" dirty="0">
                  <a:solidFill>
                    <a:srgbClr val="002060"/>
                  </a:solidFill>
                  <a:latin typeface="Lato Light"/>
                  <a:cs typeface="Lato Light"/>
                </a:endParaRPr>
              </a:p>
            </p:txBody>
          </p:sp>
          <p:cxnSp>
            <p:nvCxnSpPr>
              <p:cNvPr id="125" name="Straight Connector 20"/>
              <p:cNvCxnSpPr/>
              <p:nvPr/>
            </p:nvCxnSpPr>
            <p:spPr>
              <a:xfrm>
                <a:off x="17888454" y="9195385"/>
                <a:ext cx="0" cy="1895237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9"/>
              <p:cNvCxnSpPr/>
              <p:nvPr/>
            </p:nvCxnSpPr>
            <p:spPr>
              <a:xfrm flipH="1">
                <a:off x="15929954" y="9199773"/>
                <a:ext cx="1946843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9" name="TextBox 128"/>
          <p:cNvSpPr txBox="1"/>
          <p:nvPr/>
        </p:nvSpPr>
        <p:spPr>
          <a:xfrm>
            <a:off x="19633443" y="177656"/>
            <a:ext cx="4374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7200" dirty="0" smtClean="0">
                <a:solidFill>
                  <a:schemeClr val="accent1"/>
                </a:solidFill>
                <a:latin typeface="Lato Light"/>
                <a:cs typeface="Lato Light"/>
              </a:rPr>
              <a:t>Для кого?</a:t>
            </a:r>
            <a:endParaRPr lang="en-US" sz="7200" dirty="0" smtClean="0">
              <a:solidFill>
                <a:schemeClr val="accent1"/>
              </a:solidFill>
              <a:latin typeface="Lato Light"/>
              <a:cs typeface="Lato Light"/>
            </a:endParaRPr>
          </a:p>
        </p:txBody>
      </p:sp>
      <p:grpSp>
        <p:nvGrpSpPr>
          <p:cNvPr id="135" name="Группа 134"/>
          <p:cNvGrpSpPr/>
          <p:nvPr/>
        </p:nvGrpSpPr>
        <p:grpSpPr>
          <a:xfrm>
            <a:off x="8766746" y="2453956"/>
            <a:ext cx="7726659" cy="6189643"/>
            <a:chOff x="8766746" y="2237829"/>
            <a:chExt cx="7726659" cy="6189643"/>
          </a:xfrm>
        </p:grpSpPr>
        <p:grpSp>
          <p:nvGrpSpPr>
            <p:cNvPr id="22" name="Group 56"/>
            <p:cNvGrpSpPr/>
            <p:nvPr/>
          </p:nvGrpSpPr>
          <p:grpSpPr>
            <a:xfrm>
              <a:off x="12088813" y="2237829"/>
              <a:ext cx="2011680" cy="4233781"/>
              <a:chOff x="4446428" y="1524000"/>
              <a:chExt cx="2011680" cy="4233781"/>
            </a:xfrm>
          </p:grpSpPr>
          <p:grpSp>
            <p:nvGrpSpPr>
              <p:cNvPr id="23" name="Group 58"/>
              <p:cNvGrpSpPr/>
              <p:nvPr/>
            </p:nvGrpSpPr>
            <p:grpSpPr>
              <a:xfrm>
                <a:off x="4571999" y="1524000"/>
                <a:ext cx="1597026" cy="4124325"/>
                <a:chOff x="3732213" y="1524000"/>
                <a:chExt cx="1597026" cy="4124325"/>
              </a:xfrm>
            </p:grpSpPr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4359276" y="2782888"/>
                  <a:ext cx="506413" cy="796925"/>
                </a:xfrm>
                <a:custGeom>
                  <a:avLst/>
                  <a:gdLst/>
                  <a:ahLst/>
                  <a:cxnLst>
                    <a:cxn ang="0">
                      <a:pos x="268" y="0"/>
                    </a:cxn>
                    <a:cxn ang="0">
                      <a:pos x="319" y="442"/>
                    </a:cxn>
                    <a:cxn ang="0">
                      <a:pos x="86" y="502"/>
                    </a:cxn>
                    <a:cxn ang="0">
                      <a:pos x="0" y="26"/>
                    </a:cxn>
                    <a:cxn ang="0">
                      <a:pos x="2" y="26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39" y="24"/>
                    </a:cxn>
                    <a:cxn ang="0">
                      <a:pos x="59" y="23"/>
                    </a:cxn>
                    <a:cxn ang="0">
                      <a:pos x="83" y="21"/>
                    </a:cxn>
                    <a:cxn ang="0">
                      <a:pos x="110" y="19"/>
                    </a:cxn>
                    <a:cxn ang="0">
                      <a:pos x="139" y="16"/>
                    </a:cxn>
                    <a:cxn ang="0">
                      <a:pos x="170" y="13"/>
                    </a:cxn>
                    <a:cxn ang="0">
                      <a:pos x="201" y="9"/>
                    </a:cxn>
                    <a:cxn ang="0">
                      <a:pos x="234" y="5"/>
                    </a:cxn>
                    <a:cxn ang="0">
                      <a:pos x="268" y="0"/>
                    </a:cxn>
                  </a:cxnLst>
                  <a:rect l="0" t="0" r="r" b="b"/>
                  <a:pathLst>
                    <a:path w="319" h="502">
                      <a:moveTo>
                        <a:pt x="268" y="0"/>
                      </a:moveTo>
                      <a:lnTo>
                        <a:pt x="319" y="442"/>
                      </a:lnTo>
                      <a:lnTo>
                        <a:pt x="86" y="502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39" y="24"/>
                      </a:lnTo>
                      <a:lnTo>
                        <a:pt x="59" y="23"/>
                      </a:lnTo>
                      <a:lnTo>
                        <a:pt x="83" y="21"/>
                      </a:lnTo>
                      <a:lnTo>
                        <a:pt x="110" y="19"/>
                      </a:lnTo>
                      <a:lnTo>
                        <a:pt x="139" y="16"/>
                      </a:lnTo>
                      <a:lnTo>
                        <a:pt x="170" y="13"/>
                      </a:lnTo>
                      <a:lnTo>
                        <a:pt x="201" y="9"/>
                      </a:lnTo>
                      <a:lnTo>
                        <a:pt x="234" y="5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F4F8F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Freeform 7"/>
                <p:cNvSpPr>
                  <a:spLocks/>
                </p:cNvSpPr>
                <p:nvPr/>
              </p:nvSpPr>
              <p:spPr bwMode="auto">
                <a:xfrm>
                  <a:off x="4249738" y="4044950"/>
                  <a:ext cx="666750" cy="1539875"/>
                </a:xfrm>
                <a:custGeom>
                  <a:avLst/>
                  <a:gdLst/>
                  <a:ahLst/>
                  <a:cxnLst>
                    <a:cxn ang="0">
                      <a:pos x="292" y="6"/>
                    </a:cxn>
                    <a:cxn ang="0">
                      <a:pos x="420" y="55"/>
                    </a:cxn>
                    <a:cxn ang="0">
                      <a:pos x="418" y="75"/>
                    </a:cxn>
                    <a:cxn ang="0">
                      <a:pos x="415" y="109"/>
                    </a:cxn>
                    <a:cxn ang="0">
                      <a:pos x="411" y="157"/>
                    </a:cxn>
                    <a:cxn ang="0">
                      <a:pos x="407" y="213"/>
                    </a:cxn>
                    <a:cxn ang="0">
                      <a:pos x="398" y="337"/>
                    </a:cxn>
                    <a:cxn ang="0">
                      <a:pos x="394" y="398"/>
                    </a:cxn>
                    <a:cxn ang="0">
                      <a:pos x="390" y="453"/>
                    </a:cxn>
                    <a:cxn ang="0">
                      <a:pos x="388" y="500"/>
                    </a:cxn>
                    <a:cxn ang="0">
                      <a:pos x="387" y="541"/>
                    </a:cxn>
                    <a:cxn ang="0">
                      <a:pos x="386" y="620"/>
                    </a:cxn>
                    <a:cxn ang="0">
                      <a:pos x="387" y="768"/>
                    </a:cxn>
                    <a:cxn ang="0">
                      <a:pos x="388" y="879"/>
                    </a:cxn>
                    <a:cxn ang="0">
                      <a:pos x="258" y="970"/>
                    </a:cxn>
                    <a:cxn ang="0">
                      <a:pos x="253" y="920"/>
                    </a:cxn>
                    <a:cxn ang="0">
                      <a:pos x="251" y="853"/>
                    </a:cxn>
                    <a:cxn ang="0">
                      <a:pos x="249" y="775"/>
                    </a:cxn>
                    <a:cxn ang="0">
                      <a:pos x="250" y="649"/>
                    </a:cxn>
                    <a:cxn ang="0">
                      <a:pos x="251" y="566"/>
                    </a:cxn>
                    <a:cxn ang="0">
                      <a:pos x="254" y="491"/>
                    </a:cxn>
                    <a:cxn ang="0">
                      <a:pos x="256" y="430"/>
                    </a:cxn>
                    <a:cxn ang="0">
                      <a:pos x="262" y="344"/>
                    </a:cxn>
                    <a:cxn ang="0">
                      <a:pos x="266" y="287"/>
                    </a:cxn>
                    <a:cxn ang="0">
                      <a:pos x="269" y="240"/>
                    </a:cxn>
                    <a:cxn ang="0">
                      <a:pos x="272" y="205"/>
                    </a:cxn>
                    <a:cxn ang="0">
                      <a:pos x="273" y="185"/>
                    </a:cxn>
                    <a:cxn ang="0">
                      <a:pos x="154" y="186"/>
                    </a:cxn>
                    <a:cxn ang="0">
                      <a:pos x="159" y="234"/>
                    </a:cxn>
                    <a:cxn ang="0">
                      <a:pos x="163" y="300"/>
                    </a:cxn>
                    <a:cxn ang="0">
                      <a:pos x="165" y="377"/>
                    </a:cxn>
                    <a:cxn ang="0">
                      <a:pos x="166" y="461"/>
                    </a:cxn>
                    <a:cxn ang="0">
                      <a:pos x="165" y="687"/>
                    </a:cxn>
                    <a:cxn ang="0">
                      <a:pos x="165" y="745"/>
                    </a:cxn>
                    <a:cxn ang="0">
                      <a:pos x="163" y="803"/>
                    </a:cxn>
                    <a:cxn ang="0">
                      <a:pos x="160" y="857"/>
                    </a:cxn>
                    <a:cxn ang="0">
                      <a:pos x="157" y="902"/>
                    </a:cxn>
                    <a:cxn ang="0">
                      <a:pos x="154" y="935"/>
                    </a:cxn>
                    <a:cxn ang="0">
                      <a:pos x="152" y="953"/>
                    </a:cxn>
                    <a:cxn ang="0">
                      <a:pos x="20" y="917"/>
                    </a:cxn>
                    <a:cxn ang="0">
                      <a:pos x="21" y="907"/>
                    </a:cxn>
                    <a:cxn ang="0">
                      <a:pos x="22" y="876"/>
                    </a:cxn>
                    <a:cxn ang="0">
                      <a:pos x="24" y="828"/>
                    </a:cxn>
                    <a:cxn ang="0">
                      <a:pos x="25" y="764"/>
                    </a:cxn>
                    <a:cxn ang="0">
                      <a:pos x="26" y="642"/>
                    </a:cxn>
                    <a:cxn ang="0">
                      <a:pos x="24" y="546"/>
                    </a:cxn>
                    <a:cxn ang="0">
                      <a:pos x="21" y="468"/>
                    </a:cxn>
                    <a:cxn ang="0">
                      <a:pos x="17" y="387"/>
                    </a:cxn>
                    <a:cxn ang="0">
                      <a:pos x="14" y="308"/>
                    </a:cxn>
                    <a:cxn ang="0">
                      <a:pos x="10" y="234"/>
                    </a:cxn>
                    <a:cxn ang="0">
                      <a:pos x="7" y="168"/>
                    </a:cxn>
                    <a:cxn ang="0">
                      <a:pos x="4" y="114"/>
                    </a:cxn>
                    <a:cxn ang="0">
                      <a:pos x="2" y="75"/>
                    </a:cxn>
                    <a:cxn ang="0">
                      <a:pos x="0" y="54"/>
                    </a:cxn>
                    <a:cxn ang="0">
                      <a:pos x="241" y="0"/>
                    </a:cxn>
                  </a:cxnLst>
                  <a:rect l="0" t="0" r="r" b="b"/>
                  <a:pathLst>
                    <a:path w="420" h="970">
                      <a:moveTo>
                        <a:pt x="241" y="0"/>
                      </a:moveTo>
                      <a:lnTo>
                        <a:pt x="292" y="6"/>
                      </a:lnTo>
                      <a:lnTo>
                        <a:pt x="420" y="53"/>
                      </a:lnTo>
                      <a:lnTo>
                        <a:pt x="420" y="55"/>
                      </a:lnTo>
                      <a:lnTo>
                        <a:pt x="419" y="63"/>
                      </a:lnTo>
                      <a:lnTo>
                        <a:pt x="418" y="75"/>
                      </a:lnTo>
                      <a:lnTo>
                        <a:pt x="417" y="91"/>
                      </a:lnTo>
                      <a:lnTo>
                        <a:pt x="415" y="109"/>
                      </a:lnTo>
                      <a:lnTo>
                        <a:pt x="414" y="131"/>
                      </a:lnTo>
                      <a:lnTo>
                        <a:pt x="411" y="157"/>
                      </a:lnTo>
                      <a:lnTo>
                        <a:pt x="409" y="184"/>
                      </a:lnTo>
                      <a:lnTo>
                        <a:pt x="407" y="213"/>
                      </a:lnTo>
                      <a:lnTo>
                        <a:pt x="403" y="274"/>
                      </a:lnTo>
                      <a:lnTo>
                        <a:pt x="398" y="337"/>
                      </a:lnTo>
                      <a:lnTo>
                        <a:pt x="395" y="368"/>
                      </a:lnTo>
                      <a:lnTo>
                        <a:pt x="394" y="398"/>
                      </a:lnTo>
                      <a:lnTo>
                        <a:pt x="391" y="427"/>
                      </a:lnTo>
                      <a:lnTo>
                        <a:pt x="390" y="453"/>
                      </a:lnTo>
                      <a:lnTo>
                        <a:pt x="389" y="478"/>
                      </a:lnTo>
                      <a:lnTo>
                        <a:pt x="388" y="500"/>
                      </a:lnTo>
                      <a:lnTo>
                        <a:pt x="388" y="519"/>
                      </a:lnTo>
                      <a:lnTo>
                        <a:pt x="387" y="541"/>
                      </a:lnTo>
                      <a:lnTo>
                        <a:pt x="387" y="591"/>
                      </a:lnTo>
                      <a:lnTo>
                        <a:pt x="386" y="620"/>
                      </a:lnTo>
                      <a:lnTo>
                        <a:pt x="386" y="738"/>
                      </a:lnTo>
                      <a:lnTo>
                        <a:pt x="387" y="768"/>
                      </a:lnTo>
                      <a:lnTo>
                        <a:pt x="387" y="863"/>
                      </a:lnTo>
                      <a:lnTo>
                        <a:pt x="388" y="879"/>
                      </a:lnTo>
                      <a:lnTo>
                        <a:pt x="388" y="902"/>
                      </a:lnTo>
                      <a:lnTo>
                        <a:pt x="258" y="970"/>
                      </a:lnTo>
                      <a:lnTo>
                        <a:pt x="255" y="947"/>
                      </a:lnTo>
                      <a:lnTo>
                        <a:pt x="253" y="920"/>
                      </a:lnTo>
                      <a:lnTo>
                        <a:pt x="251" y="888"/>
                      </a:lnTo>
                      <a:lnTo>
                        <a:pt x="251" y="853"/>
                      </a:lnTo>
                      <a:lnTo>
                        <a:pt x="250" y="815"/>
                      </a:lnTo>
                      <a:lnTo>
                        <a:pt x="249" y="775"/>
                      </a:lnTo>
                      <a:lnTo>
                        <a:pt x="249" y="691"/>
                      </a:lnTo>
                      <a:lnTo>
                        <a:pt x="250" y="649"/>
                      </a:lnTo>
                      <a:lnTo>
                        <a:pt x="251" y="607"/>
                      </a:lnTo>
                      <a:lnTo>
                        <a:pt x="251" y="566"/>
                      </a:lnTo>
                      <a:lnTo>
                        <a:pt x="252" y="527"/>
                      </a:lnTo>
                      <a:lnTo>
                        <a:pt x="254" y="491"/>
                      </a:lnTo>
                      <a:lnTo>
                        <a:pt x="254" y="458"/>
                      </a:lnTo>
                      <a:lnTo>
                        <a:pt x="256" y="430"/>
                      </a:lnTo>
                      <a:lnTo>
                        <a:pt x="258" y="405"/>
                      </a:lnTo>
                      <a:lnTo>
                        <a:pt x="262" y="344"/>
                      </a:lnTo>
                      <a:lnTo>
                        <a:pt x="264" y="315"/>
                      </a:lnTo>
                      <a:lnTo>
                        <a:pt x="266" y="287"/>
                      </a:lnTo>
                      <a:lnTo>
                        <a:pt x="268" y="263"/>
                      </a:lnTo>
                      <a:lnTo>
                        <a:pt x="269" y="240"/>
                      </a:lnTo>
                      <a:lnTo>
                        <a:pt x="271" y="220"/>
                      </a:lnTo>
                      <a:lnTo>
                        <a:pt x="272" y="205"/>
                      </a:lnTo>
                      <a:lnTo>
                        <a:pt x="273" y="193"/>
                      </a:lnTo>
                      <a:lnTo>
                        <a:pt x="273" y="185"/>
                      </a:lnTo>
                      <a:lnTo>
                        <a:pt x="273" y="183"/>
                      </a:lnTo>
                      <a:lnTo>
                        <a:pt x="154" y="186"/>
                      </a:lnTo>
                      <a:lnTo>
                        <a:pt x="157" y="208"/>
                      </a:lnTo>
                      <a:lnTo>
                        <a:pt x="159" y="234"/>
                      </a:lnTo>
                      <a:lnTo>
                        <a:pt x="162" y="265"/>
                      </a:lnTo>
                      <a:lnTo>
                        <a:pt x="163" y="300"/>
                      </a:lnTo>
                      <a:lnTo>
                        <a:pt x="164" y="338"/>
                      </a:lnTo>
                      <a:lnTo>
                        <a:pt x="165" y="377"/>
                      </a:lnTo>
                      <a:lnTo>
                        <a:pt x="165" y="418"/>
                      </a:lnTo>
                      <a:lnTo>
                        <a:pt x="166" y="461"/>
                      </a:lnTo>
                      <a:lnTo>
                        <a:pt x="166" y="656"/>
                      </a:lnTo>
                      <a:lnTo>
                        <a:pt x="165" y="687"/>
                      </a:lnTo>
                      <a:lnTo>
                        <a:pt x="165" y="714"/>
                      </a:lnTo>
                      <a:lnTo>
                        <a:pt x="165" y="745"/>
                      </a:lnTo>
                      <a:lnTo>
                        <a:pt x="164" y="775"/>
                      </a:lnTo>
                      <a:lnTo>
                        <a:pt x="163" y="803"/>
                      </a:lnTo>
                      <a:lnTo>
                        <a:pt x="162" y="831"/>
                      </a:lnTo>
                      <a:lnTo>
                        <a:pt x="160" y="857"/>
                      </a:lnTo>
                      <a:lnTo>
                        <a:pt x="158" y="881"/>
                      </a:lnTo>
                      <a:lnTo>
                        <a:pt x="157" y="902"/>
                      </a:lnTo>
                      <a:lnTo>
                        <a:pt x="155" y="920"/>
                      </a:lnTo>
                      <a:lnTo>
                        <a:pt x="154" y="935"/>
                      </a:lnTo>
                      <a:lnTo>
                        <a:pt x="153" y="946"/>
                      </a:lnTo>
                      <a:lnTo>
                        <a:pt x="152" y="953"/>
                      </a:lnTo>
                      <a:lnTo>
                        <a:pt x="152" y="956"/>
                      </a:lnTo>
                      <a:lnTo>
                        <a:pt x="20" y="917"/>
                      </a:lnTo>
                      <a:lnTo>
                        <a:pt x="20" y="915"/>
                      </a:lnTo>
                      <a:lnTo>
                        <a:pt x="21" y="907"/>
                      </a:lnTo>
                      <a:lnTo>
                        <a:pt x="21" y="894"/>
                      </a:lnTo>
                      <a:lnTo>
                        <a:pt x="22" y="876"/>
                      </a:lnTo>
                      <a:lnTo>
                        <a:pt x="23" y="854"/>
                      </a:lnTo>
                      <a:lnTo>
                        <a:pt x="24" y="828"/>
                      </a:lnTo>
                      <a:lnTo>
                        <a:pt x="24" y="798"/>
                      </a:lnTo>
                      <a:lnTo>
                        <a:pt x="25" y="764"/>
                      </a:lnTo>
                      <a:lnTo>
                        <a:pt x="26" y="727"/>
                      </a:lnTo>
                      <a:lnTo>
                        <a:pt x="26" y="642"/>
                      </a:lnTo>
                      <a:lnTo>
                        <a:pt x="25" y="595"/>
                      </a:lnTo>
                      <a:lnTo>
                        <a:pt x="24" y="546"/>
                      </a:lnTo>
                      <a:lnTo>
                        <a:pt x="22" y="507"/>
                      </a:lnTo>
                      <a:lnTo>
                        <a:pt x="21" y="468"/>
                      </a:lnTo>
                      <a:lnTo>
                        <a:pt x="20" y="427"/>
                      </a:lnTo>
                      <a:lnTo>
                        <a:pt x="17" y="387"/>
                      </a:lnTo>
                      <a:lnTo>
                        <a:pt x="16" y="346"/>
                      </a:lnTo>
                      <a:lnTo>
                        <a:pt x="14" y="308"/>
                      </a:lnTo>
                      <a:lnTo>
                        <a:pt x="13" y="270"/>
                      </a:lnTo>
                      <a:lnTo>
                        <a:pt x="10" y="234"/>
                      </a:lnTo>
                      <a:lnTo>
                        <a:pt x="9" y="199"/>
                      </a:lnTo>
                      <a:lnTo>
                        <a:pt x="7" y="168"/>
                      </a:lnTo>
                      <a:lnTo>
                        <a:pt x="6" y="139"/>
                      </a:lnTo>
                      <a:lnTo>
                        <a:pt x="4" y="114"/>
                      </a:lnTo>
                      <a:lnTo>
                        <a:pt x="2" y="92"/>
                      </a:lnTo>
                      <a:lnTo>
                        <a:pt x="2" y="75"/>
                      </a:lnTo>
                      <a:lnTo>
                        <a:pt x="1" y="61"/>
                      </a:lnTo>
                      <a:lnTo>
                        <a:pt x="0" y="54"/>
                      </a:lnTo>
                      <a:lnTo>
                        <a:pt x="0" y="50"/>
                      </a:lnTo>
                      <a:lnTo>
                        <a:pt x="24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Freeform 8"/>
                <p:cNvSpPr>
                  <a:spLocks/>
                </p:cNvSpPr>
                <p:nvPr/>
              </p:nvSpPr>
              <p:spPr bwMode="auto">
                <a:xfrm>
                  <a:off x="4203701" y="5438775"/>
                  <a:ext cx="300038" cy="193675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10" y="1"/>
                    </a:cxn>
                    <a:cxn ang="0">
                      <a:pos x="126" y="5"/>
                    </a:cxn>
                    <a:cxn ang="0">
                      <a:pos x="139" y="10"/>
                    </a:cxn>
                    <a:cxn ang="0">
                      <a:pos x="151" y="17"/>
                    </a:cxn>
                    <a:cxn ang="0">
                      <a:pos x="161" y="27"/>
                    </a:cxn>
                    <a:cxn ang="0">
                      <a:pos x="168" y="37"/>
                    </a:cxn>
                    <a:cxn ang="0">
                      <a:pos x="175" y="48"/>
                    </a:cxn>
                    <a:cxn ang="0">
                      <a:pos x="179" y="58"/>
                    </a:cxn>
                    <a:cxn ang="0">
                      <a:pos x="183" y="69"/>
                    </a:cxn>
                    <a:cxn ang="0">
                      <a:pos x="186" y="79"/>
                    </a:cxn>
                    <a:cxn ang="0">
                      <a:pos x="187" y="89"/>
                    </a:cxn>
                    <a:cxn ang="0">
                      <a:pos x="188" y="97"/>
                    </a:cxn>
                    <a:cxn ang="0">
                      <a:pos x="189" y="103"/>
                    </a:cxn>
                    <a:cxn ang="0">
                      <a:pos x="189" y="108"/>
                    </a:cxn>
                    <a:cxn ang="0">
                      <a:pos x="187" y="109"/>
                    </a:cxn>
                    <a:cxn ang="0">
                      <a:pos x="180" y="110"/>
                    </a:cxn>
                    <a:cxn ang="0">
                      <a:pos x="171" y="112"/>
                    </a:cxn>
                    <a:cxn ang="0">
                      <a:pos x="158" y="115"/>
                    </a:cxn>
                    <a:cxn ang="0">
                      <a:pos x="142" y="117"/>
                    </a:cxn>
                    <a:cxn ang="0">
                      <a:pos x="124" y="119"/>
                    </a:cxn>
                    <a:cxn ang="0">
                      <a:pos x="105" y="121"/>
                    </a:cxn>
                    <a:cxn ang="0">
                      <a:pos x="83" y="122"/>
                    </a:cxn>
                    <a:cxn ang="0">
                      <a:pos x="61" y="122"/>
                    </a:cxn>
                    <a:cxn ang="0">
                      <a:pos x="44" y="121"/>
                    </a:cxn>
                    <a:cxn ang="0">
                      <a:pos x="30" y="120"/>
                    </a:cxn>
                    <a:cxn ang="0">
                      <a:pos x="19" y="117"/>
                    </a:cxn>
                    <a:cxn ang="0">
                      <a:pos x="11" y="115"/>
                    </a:cxn>
                    <a:cxn ang="0">
                      <a:pos x="5" y="112"/>
                    </a:cxn>
                    <a:cxn ang="0">
                      <a:pos x="2" y="110"/>
                    </a:cxn>
                    <a:cxn ang="0">
                      <a:pos x="1" y="109"/>
                    </a:cxn>
                    <a:cxn ang="0">
                      <a:pos x="0" y="108"/>
                    </a:cxn>
                    <a:cxn ang="0">
                      <a:pos x="0" y="96"/>
                    </a:cxn>
                    <a:cxn ang="0">
                      <a:pos x="2" y="88"/>
                    </a:cxn>
                    <a:cxn ang="0">
                      <a:pos x="3" y="78"/>
                    </a:cxn>
                    <a:cxn ang="0">
                      <a:pos x="5" y="67"/>
                    </a:cxn>
                    <a:cxn ang="0">
                      <a:pos x="9" y="56"/>
                    </a:cxn>
                    <a:cxn ang="0">
                      <a:pos x="15" y="44"/>
                    </a:cxn>
                    <a:cxn ang="0">
                      <a:pos x="22" y="33"/>
                    </a:cxn>
                    <a:cxn ang="0">
                      <a:pos x="31" y="23"/>
                    </a:cxn>
                    <a:cxn ang="0">
                      <a:pos x="42" y="14"/>
                    </a:cxn>
                    <a:cxn ang="0">
                      <a:pos x="56" y="7"/>
                    </a:cxn>
                    <a:cxn ang="0">
                      <a:pos x="72" y="2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9" h="122">
                      <a:moveTo>
                        <a:pt x="92" y="0"/>
                      </a:moveTo>
                      <a:lnTo>
                        <a:pt x="110" y="1"/>
                      </a:lnTo>
                      <a:lnTo>
                        <a:pt x="126" y="5"/>
                      </a:lnTo>
                      <a:lnTo>
                        <a:pt x="139" y="10"/>
                      </a:lnTo>
                      <a:lnTo>
                        <a:pt x="151" y="17"/>
                      </a:lnTo>
                      <a:lnTo>
                        <a:pt x="161" y="27"/>
                      </a:lnTo>
                      <a:lnTo>
                        <a:pt x="168" y="37"/>
                      </a:lnTo>
                      <a:lnTo>
                        <a:pt x="175" y="48"/>
                      </a:lnTo>
                      <a:lnTo>
                        <a:pt x="179" y="58"/>
                      </a:lnTo>
                      <a:lnTo>
                        <a:pt x="183" y="69"/>
                      </a:lnTo>
                      <a:lnTo>
                        <a:pt x="186" y="79"/>
                      </a:lnTo>
                      <a:lnTo>
                        <a:pt x="187" y="89"/>
                      </a:lnTo>
                      <a:lnTo>
                        <a:pt x="188" y="97"/>
                      </a:lnTo>
                      <a:lnTo>
                        <a:pt x="189" y="103"/>
                      </a:lnTo>
                      <a:lnTo>
                        <a:pt x="189" y="108"/>
                      </a:lnTo>
                      <a:lnTo>
                        <a:pt x="187" y="109"/>
                      </a:lnTo>
                      <a:lnTo>
                        <a:pt x="180" y="110"/>
                      </a:lnTo>
                      <a:lnTo>
                        <a:pt x="171" y="112"/>
                      </a:lnTo>
                      <a:lnTo>
                        <a:pt x="158" y="115"/>
                      </a:lnTo>
                      <a:lnTo>
                        <a:pt x="142" y="117"/>
                      </a:lnTo>
                      <a:lnTo>
                        <a:pt x="124" y="119"/>
                      </a:lnTo>
                      <a:lnTo>
                        <a:pt x="105" y="121"/>
                      </a:lnTo>
                      <a:lnTo>
                        <a:pt x="83" y="122"/>
                      </a:lnTo>
                      <a:lnTo>
                        <a:pt x="61" y="122"/>
                      </a:lnTo>
                      <a:lnTo>
                        <a:pt x="44" y="121"/>
                      </a:lnTo>
                      <a:lnTo>
                        <a:pt x="30" y="120"/>
                      </a:lnTo>
                      <a:lnTo>
                        <a:pt x="19" y="117"/>
                      </a:lnTo>
                      <a:lnTo>
                        <a:pt x="11" y="115"/>
                      </a:lnTo>
                      <a:lnTo>
                        <a:pt x="5" y="112"/>
                      </a:lnTo>
                      <a:lnTo>
                        <a:pt x="2" y="110"/>
                      </a:lnTo>
                      <a:lnTo>
                        <a:pt x="1" y="109"/>
                      </a:lnTo>
                      <a:lnTo>
                        <a:pt x="0" y="108"/>
                      </a:lnTo>
                      <a:lnTo>
                        <a:pt x="0" y="96"/>
                      </a:lnTo>
                      <a:lnTo>
                        <a:pt x="2" y="88"/>
                      </a:lnTo>
                      <a:lnTo>
                        <a:pt x="3" y="78"/>
                      </a:lnTo>
                      <a:lnTo>
                        <a:pt x="5" y="67"/>
                      </a:lnTo>
                      <a:lnTo>
                        <a:pt x="9" y="56"/>
                      </a:lnTo>
                      <a:lnTo>
                        <a:pt x="15" y="44"/>
                      </a:lnTo>
                      <a:lnTo>
                        <a:pt x="22" y="33"/>
                      </a:lnTo>
                      <a:lnTo>
                        <a:pt x="31" y="23"/>
                      </a:lnTo>
                      <a:lnTo>
                        <a:pt x="42" y="14"/>
                      </a:lnTo>
                      <a:lnTo>
                        <a:pt x="56" y="7"/>
                      </a:lnTo>
                      <a:lnTo>
                        <a:pt x="72" y="2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Freeform 9"/>
                <p:cNvSpPr>
                  <a:spLocks/>
                </p:cNvSpPr>
                <p:nvPr/>
              </p:nvSpPr>
              <p:spPr bwMode="auto">
                <a:xfrm>
                  <a:off x="4656138" y="5441950"/>
                  <a:ext cx="322263" cy="206375"/>
                </a:xfrm>
                <a:custGeom>
                  <a:avLst/>
                  <a:gdLst/>
                  <a:ahLst/>
                  <a:cxnLst>
                    <a:cxn ang="0">
                      <a:pos x="111" y="0"/>
                    </a:cxn>
                    <a:cxn ang="0">
                      <a:pos x="129" y="1"/>
                    </a:cxn>
                    <a:cxn ang="0">
                      <a:pos x="146" y="4"/>
                    </a:cxn>
                    <a:cxn ang="0">
                      <a:pos x="159" y="10"/>
                    </a:cxn>
                    <a:cxn ang="0">
                      <a:pos x="170" y="18"/>
                    </a:cxn>
                    <a:cxn ang="0">
                      <a:pos x="179" y="27"/>
                    </a:cxn>
                    <a:cxn ang="0">
                      <a:pos x="187" y="36"/>
                    </a:cxn>
                    <a:cxn ang="0">
                      <a:pos x="192" y="47"/>
                    </a:cxn>
                    <a:cxn ang="0">
                      <a:pos x="196" y="58"/>
                    </a:cxn>
                    <a:cxn ang="0">
                      <a:pos x="199" y="69"/>
                    </a:cxn>
                    <a:cxn ang="0">
                      <a:pos x="202" y="80"/>
                    </a:cxn>
                    <a:cxn ang="0">
                      <a:pos x="202" y="89"/>
                    </a:cxn>
                    <a:cxn ang="0">
                      <a:pos x="203" y="97"/>
                    </a:cxn>
                    <a:cxn ang="0">
                      <a:pos x="203" y="110"/>
                    </a:cxn>
                    <a:cxn ang="0">
                      <a:pos x="202" y="110"/>
                    </a:cxn>
                    <a:cxn ang="0">
                      <a:pos x="201" y="113"/>
                    </a:cxn>
                    <a:cxn ang="0">
                      <a:pos x="197" y="115"/>
                    </a:cxn>
                    <a:cxn ang="0">
                      <a:pos x="191" y="118"/>
                    </a:cxn>
                    <a:cxn ang="0">
                      <a:pos x="182" y="121"/>
                    </a:cxn>
                    <a:cxn ang="0">
                      <a:pos x="169" y="124"/>
                    </a:cxn>
                    <a:cxn ang="0">
                      <a:pos x="152" y="127"/>
                    </a:cxn>
                    <a:cxn ang="0">
                      <a:pos x="131" y="129"/>
                    </a:cxn>
                    <a:cxn ang="0">
                      <a:pos x="111" y="130"/>
                    </a:cxn>
                    <a:cxn ang="0">
                      <a:pos x="92" y="129"/>
                    </a:cxn>
                    <a:cxn ang="0">
                      <a:pos x="74" y="127"/>
                    </a:cxn>
                    <a:cxn ang="0">
                      <a:pos x="57" y="125"/>
                    </a:cxn>
                    <a:cxn ang="0">
                      <a:pos x="41" y="121"/>
                    </a:cxn>
                    <a:cxn ang="0">
                      <a:pos x="28" y="118"/>
                    </a:cxn>
                    <a:cxn ang="0">
                      <a:pos x="16" y="114"/>
                    </a:cxn>
                    <a:cxn ang="0">
                      <a:pos x="7" y="111"/>
                    </a:cxn>
                    <a:cxn ang="0">
                      <a:pos x="2" y="110"/>
                    </a:cxn>
                    <a:cxn ang="0">
                      <a:pos x="0" y="109"/>
                    </a:cxn>
                    <a:cxn ang="0">
                      <a:pos x="0" y="104"/>
                    </a:cxn>
                    <a:cxn ang="0">
                      <a:pos x="1" y="98"/>
                    </a:cxn>
                    <a:cxn ang="0">
                      <a:pos x="2" y="91"/>
                    </a:cxn>
                    <a:cxn ang="0">
                      <a:pos x="4" y="82"/>
                    </a:cxn>
                    <a:cxn ang="0">
                      <a:pos x="7" y="72"/>
                    </a:cxn>
                    <a:cxn ang="0">
                      <a:pos x="11" y="62"/>
                    </a:cxn>
                    <a:cxn ang="0">
                      <a:pos x="17" y="51"/>
                    </a:cxn>
                    <a:cxn ang="0">
                      <a:pos x="24" y="40"/>
                    </a:cxn>
                    <a:cxn ang="0">
                      <a:pos x="32" y="30"/>
                    </a:cxn>
                    <a:cxn ang="0">
                      <a:pos x="43" y="21"/>
                    </a:cxn>
                    <a:cxn ang="0">
                      <a:pos x="57" y="14"/>
                    </a:cxn>
                    <a:cxn ang="0">
                      <a:pos x="72" y="7"/>
                    </a:cxn>
                    <a:cxn ang="0">
                      <a:pos x="90" y="3"/>
                    </a:cxn>
                    <a:cxn ang="0">
                      <a:pos x="111" y="0"/>
                    </a:cxn>
                  </a:cxnLst>
                  <a:rect l="0" t="0" r="r" b="b"/>
                  <a:pathLst>
                    <a:path w="203" h="130">
                      <a:moveTo>
                        <a:pt x="111" y="0"/>
                      </a:moveTo>
                      <a:lnTo>
                        <a:pt x="129" y="1"/>
                      </a:lnTo>
                      <a:lnTo>
                        <a:pt x="146" y="4"/>
                      </a:lnTo>
                      <a:lnTo>
                        <a:pt x="159" y="10"/>
                      </a:lnTo>
                      <a:lnTo>
                        <a:pt x="170" y="18"/>
                      </a:lnTo>
                      <a:lnTo>
                        <a:pt x="179" y="27"/>
                      </a:lnTo>
                      <a:lnTo>
                        <a:pt x="187" y="36"/>
                      </a:lnTo>
                      <a:lnTo>
                        <a:pt x="192" y="47"/>
                      </a:lnTo>
                      <a:lnTo>
                        <a:pt x="196" y="58"/>
                      </a:lnTo>
                      <a:lnTo>
                        <a:pt x="199" y="69"/>
                      </a:lnTo>
                      <a:lnTo>
                        <a:pt x="202" y="80"/>
                      </a:lnTo>
                      <a:lnTo>
                        <a:pt x="202" y="89"/>
                      </a:lnTo>
                      <a:lnTo>
                        <a:pt x="203" y="97"/>
                      </a:lnTo>
                      <a:lnTo>
                        <a:pt x="203" y="110"/>
                      </a:lnTo>
                      <a:lnTo>
                        <a:pt x="202" y="110"/>
                      </a:lnTo>
                      <a:lnTo>
                        <a:pt x="201" y="113"/>
                      </a:lnTo>
                      <a:lnTo>
                        <a:pt x="197" y="115"/>
                      </a:lnTo>
                      <a:lnTo>
                        <a:pt x="191" y="118"/>
                      </a:lnTo>
                      <a:lnTo>
                        <a:pt x="182" y="121"/>
                      </a:lnTo>
                      <a:lnTo>
                        <a:pt x="169" y="124"/>
                      </a:lnTo>
                      <a:lnTo>
                        <a:pt x="152" y="127"/>
                      </a:lnTo>
                      <a:lnTo>
                        <a:pt x="131" y="129"/>
                      </a:lnTo>
                      <a:lnTo>
                        <a:pt x="111" y="130"/>
                      </a:lnTo>
                      <a:lnTo>
                        <a:pt x="92" y="129"/>
                      </a:lnTo>
                      <a:lnTo>
                        <a:pt x="74" y="127"/>
                      </a:lnTo>
                      <a:lnTo>
                        <a:pt x="57" y="125"/>
                      </a:lnTo>
                      <a:lnTo>
                        <a:pt x="41" y="121"/>
                      </a:lnTo>
                      <a:lnTo>
                        <a:pt x="28" y="118"/>
                      </a:lnTo>
                      <a:lnTo>
                        <a:pt x="16" y="114"/>
                      </a:lnTo>
                      <a:lnTo>
                        <a:pt x="7" y="111"/>
                      </a:lnTo>
                      <a:lnTo>
                        <a:pt x="2" y="110"/>
                      </a:lnTo>
                      <a:lnTo>
                        <a:pt x="0" y="109"/>
                      </a:lnTo>
                      <a:lnTo>
                        <a:pt x="0" y="104"/>
                      </a:lnTo>
                      <a:lnTo>
                        <a:pt x="1" y="98"/>
                      </a:lnTo>
                      <a:lnTo>
                        <a:pt x="2" y="91"/>
                      </a:lnTo>
                      <a:lnTo>
                        <a:pt x="4" y="82"/>
                      </a:lnTo>
                      <a:lnTo>
                        <a:pt x="7" y="72"/>
                      </a:lnTo>
                      <a:lnTo>
                        <a:pt x="11" y="62"/>
                      </a:lnTo>
                      <a:lnTo>
                        <a:pt x="17" y="51"/>
                      </a:lnTo>
                      <a:lnTo>
                        <a:pt x="24" y="40"/>
                      </a:lnTo>
                      <a:lnTo>
                        <a:pt x="32" y="30"/>
                      </a:lnTo>
                      <a:lnTo>
                        <a:pt x="43" y="21"/>
                      </a:lnTo>
                      <a:lnTo>
                        <a:pt x="57" y="14"/>
                      </a:lnTo>
                      <a:lnTo>
                        <a:pt x="72" y="7"/>
                      </a:lnTo>
                      <a:lnTo>
                        <a:pt x="90" y="3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10"/>
                <p:cNvSpPr>
                  <a:spLocks/>
                </p:cNvSpPr>
                <p:nvPr/>
              </p:nvSpPr>
              <p:spPr bwMode="auto">
                <a:xfrm>
                  <a:off x="3732213" y="3940175"/>
                  <a:ext cx="214313" cy="223838"/>
                </a:xfrm>
                <a:custGeom>
                  <a:avLst/>
                  <a:gdLst/>
                  <a:ahLst/>
                  <a:cxnLst>
                    <a:cxn ang="0">
                      <a:pos x="43" y="0"/>
                    </a:cxn>
                    <a:cxn ang="0">
                      <a:pos x="135" y="50"/>
                    </a:cxn>
                    <a:cxn ang="0">
                      <a:pos x="134" y="53"/>
                    </a:cxn>
                    <a:cxn ang="0">
                      <a:pos x="132" y="58"/>
                    </a:cxn>
                    <a:cxn ang="0">
                      <a:pos x="128" y="67"/>
                    </a:cxn>
                    <a:cxn ang="0">
                      <a:pos x="116" y="90"/>
                    </a:cxn>
                    <a:cxn ang="0">
                      <a:pos x="108" y="103"/>
                    </a:cxn>
                    <a:cxn ang="0">
                      <a:pos x="99" y="116"/>
                    </a:cxn>
                    <a:cxn ang="0">
                      <a:pos x="89" y="127"/>
                    </a:cxn>
                    <a:cxn ang="0">
                      <a:pos x="80" y="135"/>
                    </a:cxn>
                    <a:cxn ang="0">
                      <a:pos x="69" y="139"/>
                    </a:cxn>
                    <a:cxn ang="0">
                      <a:pos x="57" y="141"/>
                    </a:cxn>
                    <a:cxn ang="0">
                      <a:pos x="45" y="141"/>
                    </a:cxn>
                    <a:cxn ang="0">
                      <a:pos x="34" y="138"/>
                    </a:cxn>
                    <a:cxn ang="0">
                      <a:pos x="24" y="136"/>
                    </a:cxn>
                    <a:cxn ang="0">
                      <a:pos x="17" y="133"/>
                    </a:cxn>
                    <a:cxn ang="0">
                      <a:pos x="11" y="130"/>
                    </a:cxn>
                    <a:cxn ang="0">
                      <a:pos x="7" y="126"/>
                    </a:cxn>
                    <a:cxn ang="0">
                      <a:pos x="3" y="121"/>
                    </a:cxn>
                    <a:cxn ang="0">
                      <a:pos x="1" y="116"/>
                    </a:cxn>
                    <a:cxn ang="0">
                      <a:pos x="0" y="109"/>
                    </a:cxn>
                    <a:cxn ang="0">
                      <a:pos x="1" y="100"/>
                    </a:cxn>
                    <a:cxn ang="0">
                      <a:pos x="3" y="90"/>
                    </a:cxn>
                    <a:cxn ang="0">
                      <a:pos x="9" y="77"/>
                    </a:cxn>
                    <a:cxn ang="0">
                      <a:pos x="15" y="63"/>
                    </a:cxn>
                    <a:cxn ang="0">
                      <a:pos x="22" y="49"/>
                    </a:cxn>
                    <a:cxn ang="0">
                      <a:pos x="28" y="36"/>
                    </a:cxn>
                    <a:cxn ang="0">
                      <a:pos x="33" y="24"/>
                    </a:cxn>
                    <a:cxn ang="0">
                      <a:pos x="37" y="15"/>
                    </a:cxn>
                    <a:cxn ang="0">
                      <a:pos x="40" y="7"/>
                    </a:cxn>
                    <a:cxn ang="0">
                      <a:pos x="43" y="1"/>
                    </a:cxn>
                    <a:cxn ang="0">
                      <a:pos x="43" y="0"/>
                    </a:cxn>
                  </a:cxnLst>
                  <a:rect l="0" t="0" r="r" b="b"/>
                  <a:pathLst>
                    <a:path w="135" h="141">
                      <a:moveTo>
                        <a:pt x="43" y="0"/>
                      </a:moveTo>
                      <a:lnTo>
                        <a:pt x="135" y="50"/>
                      </a:lnTo>
                      <a:lnTo>
                        <a:pt x="134" y="53"/>
                      </a:lnTo>
                      <a:lnTo>
                        <a:pt x="132" y="58"/>
                      </a:lnTo>
                      <a:lnTo>
                        <a:pt x="128" y="67"/>
                      </a:lnTo>
                      <a:lnTo>
                        <a:pt x="116" y="90"/>
                      </a:lnTo>
                      <a:lnTo>
                        <a:pt x="108" y="103"/>
                      </a:lnTo>
                      <a:lnTo>
                        <a:pt x="99" y="116"/>
                      </a:lnTo>
                      <a:lnTo>
                        <a:pt x="89" y="127"/>
                      </a:lnTo>
                      <a:lnTo>
                        <a:pt x="80" y="135"/>
                      </a:lnTo>
                      <a:lnTo>
                        <a:pt x="69" y="139"/>
                      </a:lnTo>
                      <a:lnTo>
                        <a:pt x="57" y="141"/>
                      </a:lnTo>
                      <a:lnTo>
                        <a:pt x="45" y="141"/>
                      </a:lnTo>
                      <a:lnTo>
                        <a:pt x="34" y="138"/>
                      </a:lnTo>
                      <a:lnTo>
                        <a:pt x="24" y="136"/>
                      </a:lnTo>
                      <a:lnTo>
                        <a:pt x="17" y="133"/>
                      </a:lnTo>
                      <a:lnTo>
                        <a:pt x="11" y="130"/>
                      </a:lnTo>
                      <a:lnTo>
                        <a:pt x="7" y="126"/>
                      </a:lnTo>
                      <a:lnTo>
                        <a:pt x="3" y="121"/>
                      </a:lnTo>
                      <a:lnTo>
                        <a:pt x="1" y="116"/>
                      </a:lnTo>
                      <a:lnTo>
                        <a:pt x="0" y="109"/>
                      </a:lnTo>
                      <a:lnTo>
                        <a:pt x="1" y="100"/>
                      </a:lnTo>
                      <a:lnTo>
                        <a:pt x="3" y="90"/>
                      </a:lnTo>
                      <a:lnTo>
                        <a:pt x="9" y="77"/>
                      </a:lnTo>
                      <a:lnTo>
                        <a:pt x="15" y="63"/>
                      </a:lnTo>
                      <a:lnTo>
                        <a:pt x="22" y="49"/>
                      </a:lnTo>
                      <a:lnTo>
                        <a:pt x="28" y="36"/>
                      </a:lnTo>
                      <a:lnTo>
                        <a:pt x="33" y="24"/>
                      </a:lnTo>
                      <a:lnTo>
                        <a:pt x="37" y="15"/>
                      </a:lnTo>
                      <a:lnTo>
                        <a:pt x="40" y="7"/>
                      </a:lnTo>
                      <a:lnTo>
                        <a:pt x="43" y="1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FC97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11"/>
                <p:cNvSpPr>
                  <a:spLocks/>
                </p:cNvSpPr>
                <p:nvPr/>
              </p:nvSpPr>
              <p:spPr bwMode="auto">
                <a:xfrm>
                  <a:off x="5108576" y="3871913"/>
                  <a:ext cx="220663" cy="179388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95" y="4"/>
                    </a:cxn>
                    <a:cxn ang="0">
                      <a:pos x="100" y="10"/>
                    </a:cxn>
                    <a:cxn ang="0">
                      <a:pos x="113" y="24"/>
                    </a:cxn>
                    <a:cxn ang="0">
                      <a:pos x="119" y="32"/>
                    </a:cxn>
                    <a:cxn ang="0">
                      <a:pos x="125" y="39"/>
                    </a:cxn>
                    <a:cxn ang="0">
                      <a:pos x="130" y="45"/>
                    </a:cxn>
                    <a:cxn ang="0">
                      <a:pos x="133" y="50"/>
                    </a:cxn>
                    <a:cxn ang="0">
                      <a:pos x="138" y="58"/>
                    </a:cxn>
                    <a:cxn ang="0">
                      <a:pos x="139" y="62"/>
                    </a:cxn>
                    <a:cxn ang="0">
                      <a:pos x="139" y="68"/>
                    </a:cxn>
                    <a:cxn ang="0">
                      <a:pos x="138" y="71"/>
                    </a:cxn>
                    <a:cxn ang="0">
                      <a:pos x="134" y="79"/>
                    </a:cxn>
                    <a:cxn ang="0">
                      <a:pos x="129" y="85"/>
                    </a:cxn>
                    <a:cxn ang="0">
                      <a:pos x="122" y="92"/>
                    </a:cxn>
                    <a:cxn ang="0">
                      <a:pos x="114" y="98"/>
                    </a:cxn>
                    <a:cxn ang="0">
                      <a:pos x="105" y="103"/>
                    </a:cxn>
                    <a:cxn ang="0">
                      <a:pos x="97" y="108"/>
                    </a:cxn>
                    <a:cxn ang="0">
                      <a:pos x="90" y="112"/>
                    </a:cxn>
                    <a:cxn ang="0">
                      <a:pos x="85" y="113"/>
                    </a:cxn>
                    <a:cxn ang="0">
                      <a:pos x="72" y="111"/>
                    </a:cxn>
                    <a:cxn ang="0">
                      <a:pos x="58" y="105"/>
                    </a:cxn>
                    <a:cxn ang="0">
                      <a:pos x="46" y="97"/>
                    </a:cxn>
                    <a:cxn ang="0">
                      <a:pos x="36" y="87"/>
                    </a:cxn>
                    <a:cxn ang="0">
                      <a:pos x="24" y="73"/>
                    </a:cxn>
                    <a:cxn ang="0">
                      <a:pos x="15" y="60"/>
                    </a:cxn>
                    <a:cxn ang="0">
                      <a:pos x="9" y="50"/>
                    </a:cxn>
                    <a:cxn ang="0">
                      <a:pos x="5" y="40"/>
                    </a:cxn>
                    <a:cxn ang="0">
                      <a:pos x="2" y="30"/>
                    </a:cxn>
                    <a:cxn ang="0">
                      <a:pos x="0" y="22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39" h="113">
                      <a:moveTo>
                        <a:pt x="91" y="0"/>
                      </a:moveTo>
                      <a:lnTo>
                        <a:pt x="95" y="4"/>
                      </a:lnTo>
                      <a:lnTo>
                        <a:pt x="100" y="10"/>
                      </a:lnTo>
                      <a:lnTo>
                        <a:pt x="113" y="24"/>
                      </a:lnTo>
                      <a:lnTo>
                        <a:pt x="119" y="32"/>
                      </a:lnTo>
                      <a:lnTo>
                        <a:pt x="125" y="39"/>
                      </a:lnTo>
                      <a:lnTo>
                        <a:pt x="130" y="45"/>
                      </a:lnTo>
                      <a:lnTo>
                        <a:pt x="133" y="50"/>
                      </a:lnTo>
                      <a:lnTo>
                        <a:pt x="138" y="58"/>
                      </a:lnTo>
                      <a:lnTo>
                        <a:pt x="139" y="62"/>
                      </a:lnTo>
                      <a:lnTo>
                        <a:pt x="139" y="68"/>
                      </a:lnTo>
                      <a:lnTo>
                        <a:pt x="138" y="71"/>
                      </a:lnTo>
                      <a:lnTo>
                        <a:pt x="134" y="79"/>
                      </a:lnTo>
                      <a:lnTo>
                        <a:pt x="129" y="85"/>
                      </a:lnTo>
                      <a:lnTo>
                        <a:pt x="122" y="92"/>
                      </a:lnTo>
                      <a:lnTo>
                        <a:pt x="114" y="98"/>
                      </a:lnTo>
                      <a:lnTo>
                        <a:pt x="105" y="103"/>
                      </a:lnTo>
                      <a:lnTo>
                        <a:pt x="97" y="108"/>
                      </a:lnTo>
                      <a:lnTo>
                        <a:pt x="90" y="112"/>
                      </a:lnTo>
                      <a:lnTo>
                        <a:pt x="85" y="113"/>
                      </a:lnTo>
                      <a:lnTo>
                        <a:pt x="72" y="111"/>
                      </a:lnTo>
                      <a:lnTo>
                        <a:pt x="58" y="105"/>
                      </a:lnTo>
                      <a:lnTo>
                        <a:pt x="46" y="97"/>
                      </a:lnTo>
                      <a:lnTo>
                        <a:pt x="36" y="87"/>
                      </a:lnTo>
                      <a:lnTo>
                        <a:pt x="24" y="73"/>
                      </a:lnTo>
                      <a:lnTo>
                        <a:pt x="15" y="60"/>
                      </a:lnTo>
                      <a:lnTo>
                        <a:pt x="9" y="50"/>
                      </a:lnTo>
                      <a:lnTo>
                        <a:pt x="5" y="40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FFC97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12"/>
                <p:cNvSpPr>
                  <a:spLocks/>
                </p:cNvSpPr>
                <p:nvPr/>
              </p:nvSpPr>
              <p:spPr bwMode="auto">
                <a:xfrm>
                  <a:off x="3765551" y="3940175"/>
                  <a:ext cx="180975" cy="157163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114" y="50"/>
                    </a:cxn>
                    <a:cxn ang="0">
                      <a:pos x="113" y="52"/>
                    </a:cxn>
                    <a:cxn ang="0">
                      <a:pos x="110" y="57"/>
                    </a:cxn>
                    <a:cxn ang="0">
                      <a:pos x="106" y="65"/>
                    </a:cxn>
                    <a:cxn ang="0">
                      <a:pos x="101" y="75"/>
                    </a:cxn>
                    <a:cxn ang="0">
                      <a:pos x="89" y="99"/>
                    </a:cxn>
                    <a:cxn ang="0">
                      <a:pos x="0" y="55"/>
                    </a:cxn>
                    <a:cxn ang="0">
                      <a:pos x="4" y="43"/>
                    </a:cxn>
                    <a:cxn ang="0">
                      <a:pos x="8" y="32"/>
                    </a:cxn>
                    <a:cxn ang="0">
                      <a:pos x="13" y="22"/>
                    </a:cxn>
                    <a:cxn ang="0">
                      <a:pos x="17" y="13"/>
                    </a:cxn>
                    <a:cxn ang="0">
                      <a:pos x="20" y="6"/>
                    </a:cxn>
                    <a:cxn ang="0">
                      <a:pos x="22" y="1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114" h="99">
                      <a:moveTo>
                        <a:pt x="22" y="0"/>
                      </a:moveTo>
                      <a:lnTo>
                        <a:pt x="114" y="50"/>
                      </a:lnTo>
                      <a:lnTo>
                        <a:pt x="113" y="52"/>
                      </a:lnTo>
                      <a:lnTo>
                        <a:pt x="110" y="57"/>
                      </a:lnTo>
                      <a:lnTo>
                        <a:pt x="106" y="65"/>
                      </a:lnTo>
                      <a:lnTo>
                        <a:pt x="101" y="75"/>
                      </a:lnTo>
                      <a:lnTo>
                        <a:pt x="89" y="99"/>
                      </a:lnTo>
                      <a:lnTo>
                        <a:pt x="0" y="55"/>
                      </a:lnTo>
                      <a:lnTo>
                        <a:pt x="4" y="43"/>
                      </a:lnTo>
                      <a:lnTo>
                        <a:pt x="8" y="32"/>
                      </a:lnTo>
                      <a:lnTo>
                        <a:pt x="13" y="22"/>
                      </a:lnTo>
                      <a:lnTo>
                        <a:pt x="17" y="13"/>
                      </a:lnTo>
                      <a:lnTo>
                        <a:pt x="20" y="6"/>
                      </a:lnTo>
                      <a:lnTo>
                        <a:pt x="22" y="1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97D39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13"/>
                <p:cNvSpPr>
                  <a:spLocks/>
                </p:cNvSpPr>
                <p:nvPr/>
              </p:nvSpPr>
              <p:spPr bwMode="auto">
                <a:xfrm>
                  <a:off x="4502151" y="2795588"/>
                  <a:ext cx="195263" cy="161925"/>
                </a:xfrm>
                <a:custGeom>
                  <a:avLst/>
                  <a:gdLst/>
                  <a:ahLst/>
                  <a:cxnLst>
                    <a:cxn ang="0">
                      <a:pos x="121" y="0"/>
                    </a:cxn>
                    <a:cxn ang="0">
                      <a:pos x="123" y="0"/>
                    </a:cxn>
                    <a:cxn ang="0">
                      <a:pos x="95" y="99"/>
                    </a:cxn>
                    <a:cxn ang="0">
                      <a:pos x="68" y="102"/>
                    </a:cxn>
                    <a:cxn ang="0">
                      <a:pos x="0" y="13"/>
                    </a:cxn>
                    <a:cxn ang="0">
                      <a:pos x="3" y="13"/>
                    </a:cxn>
                    <a:cxn ang="0">
                      <a:pos x="10" y="12"/>
                    </a:cxn>
                    <a:cxn ang="0">
                      <a:pos x="18" y="12"/>
                    </a:cxn>
                    <a:cxn ang="0">
                      <a:pos x="30" y="11"/>
                    </a:cxn>
                    <a:cxn ang="0">
                      <a:pos x="43" y="10"/>
                    </a:cxn>
                    <a:cxn ang="0">
                      <a:pos x="54" y="8"/>
                    </a:cxn>
                    <a:cxn ang="0">
                      <a:pos x="64" y="8"/>
                    </a:cxn>
                    <a:cxn ang="0">
                      <a:pos x="77" y="6"/>
                    </a:cxn>
                    <a:cxn ang="0">
                      <a:pos x="92" y="4"/>
                    </a:cxn>
                    <a:cxn ang="0">
                      <a:pos x="103" y="3"/>
                    </a:cxn>
                    <a:cxn ang="0">
                      <a:pos x="114" y="1"/>
                    </a:cxn>
                    <a:cxn ang="0">
                      <a:pos x="121" y="0"/>
                    </a:cxn>
                  </a:cxnLst>
                  <a:rect l="0" t="0" r="r" b="b"/>
                  <a:pathLst>
                    <a:path w="123" h="102">
                      <a:moveTo>
                        <a:pt x="121" y="0"/>
                      </a:moveTo>
                      <a:lnTo>
                        <a:pt x="123" y="0"/>
                      </a:lnTo>
                      <a:lnTo>
                        <a:pt x="95" y="99"/>
                      </a:lnTo>
                      <a:lnTo>
                        <a:pt x="68" y="102"/>
                      </a:lnTo>
                      <a:lnTo>
                        <a:pt x="0" y="13"/>
                      </a:lnTo>
                      <a:lnTo>
                        <a:pt x="3" y="13"/>
                      </a:lnTo>
                      <a:lnTo>
                        <a:pt x="10" y="12"/>
                      </a:lnTo>
                      <a:lnTo>
                        <a:pt x="18" y="12"/>
                      </a:lnTo>
                      <a:lnTo>
                        <a:pt x="30" y="11"/>
                      </a:lnTo>
                      <a:lnTo>
                        <a:pt x="43" y="10"/>
                      </a:lnTo>
                      <a:lnTo>
                        <a:pt x="54" y="8"/>
                      </a:lnTo>
                      <a:lnTo>
                        <a:pt x="64" y="8"/>
                      </a:lnTo>
                      <a:lnTo>
                        <a:pt x="77" y="6"/>
                      </a:lnTo>
                      <a:lnTo>
                        <a:pt x="92" y="4"/>
                      </a:lnTo>
                      <a:lnTo>
                        <a:pt x="103" y="3"/>
                      </a:lnTo>
                      <a:lnTo>
                        <a:pt x="114" y="1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91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14"/>
                <p:cNvSpPr>
                  <a:spLocks/>
                </p:cNvSpPr>
                <p:nvPr/>
              </p:nvSpPr>
              <p:spPr bwMode="auto">
                <a:xfrm>
                  <a:off x="4575176" y="2925763"/>
                  <a:ext cx="180975" cy="703263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48" y="2"/>
                    </a:cxn>
                    <a:cxn ang="0">
                      <a:pos x="49" y="8"/>
                    </a:cxn>
                    <a:cxn ang="0">
                      <a:pos x="53" y="18"/>
                    </a:cxn>
                    <a:cxn ang="0">
                      <a:pos x="56" y="31"/>
                    </a:cxn>
                    <a:cxn ang="0">
                      <a:pos x="60" y="47"/>
                    </a:cxn>
                    <a:cxn ang="0">
                      <a:pos x="65" y="65"/>
                    </a:cxn>
                    <a:cxn ang="0">
                      <a:pos x="71" y="85"/>
                    </a:cxn>
                    <a:cxn ang="0">
                      <a:pos x="76" y="107"/>
                    </a:cxn>
                    <a:cxn ang="0">
                      <a:pos x="83" y="130"/>
                    </a:cxn>
                    <a:cxn ang="0">
                      <a:pos x="88" y="154"/>
                    </a:cxn>
                    <a:cxn ang="0">
                      <a:pos x="99" y="203"/>
                    </a:cxn>
                    <a:cxn ang="0">
                      <a:pos x="104" y="227"/>
                    </a:cxn>
                    <a:cxn ang="0">
                      <a:pos x="108" y="250"/>
                    </a:cxn>
                    <a:cxn ang="0">
                      <a:pos x="112" y="272"/>
                    </a:cxn>
                    <a:cxn ang="0">
                      <a:pos x="114" y="292"/>
                    </a:cxn>
                    <a:cxn ang="0">
                      <a:pos x="68" y="443"/>
                    </a:cxn>
                    <a:cxn ang="0">
                      <a:pos x="0" y="326"/>
                    </a:cxn>
                    <a:cxn ang="0">
                      <a:pos x="0" y="324"/>
                    </a:cxn>
                    <a:cxn ang="0">
                      <a:pos x="1" y="316"/>
                    </a:cxn>
                    <a:cxn ang="0">
                      <a:pos x="2" y="303"/>
                    </a:cxn>
                    <a:cxn ang="0">
                      <a:pos x="4" y="288"/>
                    </a:cxn>
                    <a:cxn ang="0">
                      <a:pos x="5" y="268"/>
                    </a:cxn>
                    <a:cxn ang="0">
                      <a:pos x="8" y="246"/>
                    </a:cxn>
                    <a:cxn ang="0">
                      <a:pos x="9" y="222"/>
                    </a:cxn>
                    <a:cxn ang="0">
                      <a:pos x="12" y="196"/>
                    </a:cxn>
                    <a:cxn ang="0">
                      <a:pos x="14" y="169"/>
                    </a:cxn>
                    <a:cxn ang="0">
                      <a:pos x="17" y="114"/>
                    </a:cxn>
                    <a:cxn ang="0">
                      <a:pos x="19" y="88"/>
                    </a:cxn>
                    <a:cxn ang="0">
                      <a:pos x="20" y="63"/>
                    </a:cxn>
                    <a:cxn ang="0">
                      <a:pos x="20" y="18"/>
                    </a:cxn>
                    <a:cxn ang="0">
                      <a:pos x="19" y="0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114" h="443">
                      <a:moveTo>
                        <a:pt x="47" y="0"/>
                      </a:moveTo>
                      <a:lnTo>
                        <a:pt x="48" y="2"/>
                      </a:lnTo>
                      <a:lnTo>
                        <a:pt x="49" y="8"/>
                      </a:lnTo>
                      <a:lnTo>
                        <a:pt x="53" y="18"/>
                      </a:lnTo>
                      <a:lnTo>
                        <a:pt x="56" y="31"/>
                      </a:lnTo>
                      <a:lnTo>
                        <a:pt x="60" y="47"/>
                      </a:lnTo>
                      <a:lnTo>
                        <a:pt x="65" y="65"/>
                      </a:lnTo>
                      <a:lnTo>
                        <a:pt x="71" y="85"/>
                      </a:lnTo>
                      <a:lnTo>
                        <a:pt x="76" y="107"/>
                      </a:lnTo>
                      <a:lnTo>
                        <a:pt x="83" y="130"/>
                      </a:lnTo>
                      <a:lnTo>
                        <a:pt x="88" y="154"/>
                      </a:lnTo>
                      <a:lnTo>
                        <a:pt x="99" y="203"/>
                      </a:lnTo>
                      <a:lnTo>
                        <a:pt x="104" y="227"/>
                      </a:lnTo>
                      <a:lnTo>
                        <a:pt x="108" y="250"/>
                      </a:lnTo>
                      <a:lnTo>
                        <a:pt x="112" y="272"/>
                      </a:lnTo>
                      <a:lnTo>
                        <a:pt x="114" y="292"/>
                      </a:lnTo>
                      <a:lnTo>
                        <a:pt x="68" y="443"/>
                      </a:lnTo>
                      <a:lnTo>
                        <a:pt x="0" y="326"/>
                      </a:lnTo>
                      <a:lnTo>
                        <a:pt x="0" y="324"/>
                      </a:lnTo>
                      <a:lnTo>
                        <a:pt x="1" y="316"/>
                      </a:lnTo>
                      <a:lnTo>
                        <a:pt x="2" y="303"/>
                      </a:lnTo>
                      <a:lnTo>
                        <a:pt x="4" y="288"/>
                      </a:lnTo>
                      <a:lnTo>
                        <a:pt x="5" y="268"/>
                      </a:lnTo>
                      <a:lnTo>
                        <a:pt x="8" y="246"/>
                      </a:lnTo>
                      <a:lnTo>
                        <a:pt x="9" y="222"/>
                      </a:lnTo>
                      <a:lnTo>
                        <a:pt x="12" y="196"/>
                      </a:lnTo>
                      <a:lnTo>
                        <a:pt x="14" y="169"/>
                      </a:lnTo>
                      <a:lnTo>
                        <a:pt x="17" y="114"/>
                      </a:lnTo>
                      <a:lnTo>
                        <a:pt x="19" y="88"/>
                      </a:lnTo>
                      <a:lnTo>
                        <a:pt x="20" y="63"/>
                      </a:lnTo>
                      <a:lnTo>
                        <a:pt x="20" y="18"/>
                      </a:lnTo>
                      <a:lnTo>
                        <a:pt x="19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91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Freeform 15"/>
                <p:cNvSpPr>
                  <a:spLocks/>
                </p:cNvSpPr>
                <p:nvPr/>
              </p:nvSpPr>
              <p:spPr bwMode="auto">
                <a:xfrm>
                  <a:off x="3967163" y="1524000"/>
                  <a:ext cx="1011238" cy="1128713"/>
                </a:xfrm>
                <a:custGeom>
                  <a:avLst/>
                  <a:gdLst/>
                  <a:ahLst/>
                  <a:cxnLst>
                    <a:cxn ang="0">
                      <a:pos x="262" y="0"/>
                    </a:cxn>
                    <a:cxn ang="0">
                      <a:pos x="296" y="2"/>
                    </a:cxn>
                    <a:cxn ang="0">
                      <a:pos x="330" y="8"/>
                    </a:cxn>
                    <a:cxn ang="0">
                      <a:pos x="363" y="17"/>
                    </a:cxn>
                    <a:cxn ang="0">
                      <a:pos x="396" y="31"/>
                    </a:cxn>
                    <a:cxn ang="0">
                      <a:pos x="429" y="48"/>
                    </a:cxn>
                    <a:cxn ang="0">
                      <a:pos x="460" y="69"/>
                    </a:cxn>
                    <a:cxn ang="0">
                      <a:pos x="489" y="93"/>
                    </a:cxn>
                    <a:cxn ang="0">
                      <a:pos x="518" y="120"/>
                    </a:cxn>
                    <a:cxn ang="0">
                      <a:pos x="543" y="150"/>
                    </a:cxn>
                    <a:cxn ang="0">
                      <a:pos x="567" y="185"/>
                    </a:cxn>
                    <a:cxn ang="0">
                      <a:pos x="588" y="222"/>
                    </a:cxn>
                    <a:cxn ang="0">
                      <a:pos x="607" y="262"/>
                    </a:cxn>
                    <a:cxn ang="0">
                      <a:pos x="619" y="295"/>
                    </a:cxn>
                    <a:cxn ang="0">
                      <a:pos x="629" y="328"/>
                    </a:cxn>
                    <a:cxn ang="0">
                      <a:pos x="634" y="362"/>
                    </a:cxn>
                    <a:cxn ang="0">
                      <a:pos x="637" y="395"/>
                    </a:cxn>
                    <a:cxn ang="0">
                      <a:pos x="637" y="428"/>
                    </a:cxn>
                    <a:cxn ang="0">
                      <a:pos x="635" y="461"/>
                    </a:cxn>
                    <a:cxn ang="0">
                      <a:pos x="629" y="493"/>
                    </a:cxn>
                    <a:cxn ang="0">
                      <a:pos x="621" y="523"/>
                    </a:cxn>
                    <a:cxn ang="0">
                      <a:pos x="610" y="552"/>
                    </a:cxn>
                    <a:cxn ang="0">
                      <a:pos x="597" y="579"/>
                    </a:cxn>
                    <a:cxn ang="0">
                      <a:pos x="581" y="605"/>
                    </a:cxn>
                    <a:cxn ang="0">
                      <a:pos x="562" y="628"/>
                    </a:cxn>
                    <a:cxn ang="0">
                      <a:pos x="540" y="650"/>
                    </a:cxn>
                    <a:cxn ang="0">
                      <a:pos x="516" y="668"/>
                    </a:cxn>
                    <a:cxn ang="0">
                      <a:pos x="489" y="683"/>
                    </a:cxn>
                    <a:cxn ang="0">
                      <a:pos x="460" y="695"/>
                    </a:cxn>
                    <a:cxn ang="0">
                      <a:pos x="424" y="705"/>
                    </a:cxn>
                    <a:cxn ang="0">
                      <a:pos x="388" y="710"/>
                    </a:cxn>
                    <a:cxn ang="0">
                      <a:pos x="352" y="711"/>
                    </a:cxn>
                    <a:cxn ang="0">
                      <a:pos x="317" y="708"/>
                    </a:cxn>
                    <a:cxn ang="0">
                      <a:pos x="282" y="700"/>
                    </a:cxn>
                    <a:cxn ang="0">
                      <a:pos x="248" y="687"/>
                    </a:cxn>
                    <a:cxn ang="0">
                      <a:pos x="215" y="672"/>
                    </a:cxn>
                    <a:cxn ang="0">
                      <a:pos x="184" y="652"/>
                    </a:cxn>
                    <a:cxn ang="0">
                      <a:pos x="154" y="628"/>
                    </a:cxn>
                    <a:cxn ang="0">
                      <a:pos x="125" y="602"/>
                    </a:cxn>
                    <a:cxn ang="0">
                      <a:pos x="99" y="572"/>
                    </a:cxn>
                    <a:cxn ang="0">
                      <a:pos x="73" y="538"/>
                    </a:cxn>
                    <a:cxn ang="0">
                      <a:pos x="51" y="502"/>
                    </a:cxn>
                    <a:cxn ang="0">
                      <a:pos x="37" y="472"/>
                    </a:cxn>
                    <a:cxn ang="0">
                      <a:pos x="25" y="442"/>
                    </a:cxn>
                    <a:cxn ang="0">
                      <a:pos x="15" y="412"/>
                    </a:cxn>
                    <a:cxn ang="0">
                      <a:pos x="8" y="380"/>
                    </a:cxn>
                    <a:cxn ang="0">
                      <a:pos x="3" y="348"/>
                    </a:cxn>
                    <a:cxn ang="0">
                      <a:pos x="0" y="316"/>
                    </a:cxn>
                    <a:cxn ang="0">
                      <a:pos x="0" y="283"/>
                    </a:cxn>
                    <a:cxn ang="0">
                      <a:pos x="2" y="252"/>
                    </a:cxn>
                    <a:cxn ang="0">
                      <a:pos x="6" y="221"/>
                    </a:cxn>
                    <a:cxn ang="0">
                      <a:pos x="13" y="191"/>
                    </a:cxn>
                    <a:cxn ang="0">
                      <a:pos x="23" y="162"/>
                    </a:cxn>
                    <a:cxn ang="0">
                      <a:pos x="35" y="135"/>
                    </a:cxn>
                    <a:cxn ang="0">
                      <a:pos x="49" y="110"/>
                    </a:cxn>
                    <a:cxn ang="0">
                      <a:pos x="65" y="87"/>
                    </a:cxn>
                    <a:cxn ang="0">
                      <a:pos x="85" y="66"/>
                    </a:cxn>
                    <a:cxn ang="0">
                      <a:pos x="106" y="48"/>
                    </a:cxn>
                    <a:cxn ang="0">
                      <a:pos x="131" y="33"/>
                    </a:cxn>
                    <a:cxn ang="0">
                      <a:pos x="162" y="19"/>
                    </a:cxn>
                    <a:cxn ang="0">
                      <a:pos x="195" y="9"/>
                    </a:cxn>
                    <a:cxn ang="0">
                      <a:pos x="228" y="2"/>
                    </a:cxn>
                    <a:cxn ang="0">
                      <a:pos x="262" y="0"/>
                    </a:cxn>
                  </a:cxnLst>
                  <a:rect l="0" t="0" r="r" b="b"/>
                  <a:pathLst>
                    <a:path w="637" h="711">
                      <a:moveTo>
                        <a:pt x="262" y="0"/>
                      </a:moveTo>
                      <a:lnTo>
                        <a:pt x="296" y="2"/>
                      </a:lnTo>
                      <a:lnTo>
                        <a:pt x="330" y="8"/>
                      </a:lnTo>
                      <a:lnTo>
                        <a:pt x="363" y="17"/>
                      </a:lnTo>
                      <a:lnTo>
                        <a:pt x="396" y="31"/>
                      </a:lnTo>
                      <a:lnTo>
                        <a:pt x="429" y="48"/>
                      </a:lnTo>
                      <a:lnTo>
                        <a:pt x="460" y="69"/>
                      </a:lnTo>
                      <a:lnTo>
                        <a:pt x="489" y="93"/>
                      </a:lnTo>
                      <a:lnTo>
                        <a:pt x="518" y="120"/>
                      </a:lnTo>
                      <a:lnTo>
                        <a:pt x="543" y="150"/>
                      </a:lnTo>
                      <a:lnTo>
                        <a:pt x="567" y="185"/>
                      </a:lnTo>
                      <a:lnTo>
                        <a:pt x="588" y="222"/>
                      </a:lnTo>
                      <a:lnTo>
                        <a:pt x="607" y="262"/>
                      </a:lnTo>
                      <a:lnTo>
                        <a:pt x="619" y="295"/>
                      </a:lnTo>
                      <a:lnTo>
                        <a:pt x="629" y="328"/>
                      </a:lnTo>
                      <a:lnTo>
                        <a:pt x="634" y="362"/>
                      </a:lnTo>
                      <a:lnTo>
                        <a:pt x="637" y="395"/>
                      </a:lnTo>
                      <a:lnTo>
                        <a:pt x="637" y="428"/>
                      </a:lnTo>
                      <a:lnTo>
                        <a:pt x="635" y="461"/>
                      </a:lnTo>
                      <a:lnTo>
                        <a:pt x="629" y="493"/>
                      </a:lnTo>
                      <a:lnTo>
                        <a:pt x="621" y="523"/>
                      </a:lnTo>
                      <a:lnTo>
                        <a:pt x="610" y="552"/>
                      </a:lnTo>
                      <a:lnTo>
                        <a:pt x="597" y="579"/>
                      </a:lnTo>
                      <a:lnTo>
                        <a:pt x="581" y="605"/>
                      </a:lnTo>
                      <a:lnTo>
                        <a:pt x="562" y="628"/>
                      </a:lnTo>
                      <a:lnTo>
                        <a:pt x="540" y="650"/>
                      </a:lnTo>
                      <a:lnTo>
                        <a:pt x="516" y="668"/>
                      </a:lnTo>
                      <a:lnTo>
                        <a:pt x="489" y="683"/>
                      </a:lnTo>
                      <a:lnTo>
                        <a:pt x="460" y="695"/>
                      </a:lnTo>
                      <a:lnTo>
                        <a:pt x="424" y="705"/>
                      </a:lnTo>
                      <a:lnTo>
                        <a:pt x="388" y="710"/>
                      </a:lnTo>
                      <a:lnTo>
                        <a:pt x="352" y="711"/>
                      </a:lnTo>
                      <a:lnTo>
                        <a:pt x="317" y="708"/>
                      </a:lnTo>
                      <a:lnTo>
                        <a:pt x="282" y="700"/>
                      </a:lnTo>
                      <a:lnTo>
                        <a:pt x="248" y="687"/>
                      </a:lnTo>
                      <a:lnTo>
                        <a:pt x="215" y="672"/>
                      </a:lnTo>
                      <a:lnTo>
                        <a:pt x="184" y="652"/>
                      </a:lnTo>
                      <a:lnTo>
                        <a:pt x="154" y="628"/>
                      </a:lnTo>
                      <a:lnTo>
                        <a:pt x="125" y="602"/>
                      </a:lnTo>
                      <a:lnTo>
                        <a:pt x="99" y="572"/>
                      </a:lnTo>
                      <a:lnTo>
                        <a:pt x="73" y="538"/>
                      </a:lnTo>
                      <a:lnTo>
                        <a:pt x="51" y="502"/>
                      </a:lnTo>
                      <a:lnTo>
                        <a:pt x="37" y="472"/>
                      </a:lnTo>
                      <a:lnTo>
                        <a:pt x="25" y="442"/>
                      </a:lnTo>
                      <a:lnTo>
                        <a:pt x="15" y="412"/>
                      </a:lnTo>
                      <a:lnTo>
                        <a:pt x="8" y="380"/>
                      </a:lnTo>
                      <a:lnTo>
                        <a:pt x="3" y="348"/>
                      </a:lnTo>
                      <a:lnTo>
                        <a:pt x="0" y="316"/>
                      </a:lnTo>
                      <a:lnTo>
                        <a:pt x="0" y="283"/>
                      </a:lnTo>
                      <a:lnTo>
                        <a:pt x="2" y="252"/>
                      </a:lnTo>
                      <a:lnTo>
                        <a:pt x="6" y="221"/>
                      </a:lnTo>
                      <a:lnTo>
                        <a:pt x="13" y="191"/>
                      </a:lnTo>
                      <a:lnTo>
                        <a:pt x="23" y="162"/>
                      </a:lnTo>
                      <a:lnTo>
                        <a:pt x="35" y="135"/>
                      </a:lnTo>
                      <a:lnTo>
                        <a:pt x="49" y="110"/>
                      </a:lnTo>
                      <a:lnTo>
                        <a:pt x="65" y="87"/>
                      </a:lnTo>
                      <a:lnTo>
                        <a:pt x="85" y="66"/>
                      </a:lnTo>
                      <a:lnTo>
                        <a:pt x="106" y="48"/>
                      </a:lnTo>
                      <a:lnTo>
                        <a:pt x="131" y="33"/>
                      </a:lnTo>
                      <a:lnTo>
                        <a:pt x="162" y="19"/>
                      </a:lnTo>
                      <a:lnTo>
                        <a:pt x="195" y="9"/>
                      </a:lnTo>
                      <a:lnTo>
                        <a:pt x="228" y="2"/>
                      </a:lnTo>
                      <a:lnTo>
                        <a:pt x="262" y="0"/>
                      </a:lnTo>
                      <a:close/>
                    </a:path>
                  </a:pathLst>
                </a:custGeom>
                <a:solidFill>
                  <a:srgbClr val="FFC97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Freeform 16"/>
                <p:cNvSpPr>
                  <a:spLocks/>
                </p:cNvSpPr>
                <p:nvPr/>
              </p:nvSpPr>
              <p:spPr bwMode="auto">
                <a:xfrm>
                  <a:off x="4033838" y="1577975"/>
                  <a:ext cx="912813" cy="1016000"/>
                </a:xfrm>
                <a:custGeom>
                  <a:avLst/>
                  <a:gdLst/>
                  <a:ahLst/>
                  <a:cxnLst>
                    <a:cxn ang="0">
                      <a:pos x="244" y="0"/>
                    </a:cxn>
                    <a:cxn ang="0">
                      <a:pos x="277" y="2"/>
                    </a:cxn>
                    <a:cxn ang="0">
                      <a:pos x="309" y="9"/>
                    </a:cxn>
                    <a:cxn ang="0">
                      <a:pos x="342" y="20"/>
                    </a:cxn>
                    <a:cxn ang="0">
                      <a:pos x="373" y="35"/>
                    </a:cxn>
                    <a:cxn ang="0">
                      <a:pos x="404" y="53"/>
                    </a:cxn>
                    <a:cxn ang="0">
                      <a:pos x="433" y="75"/>
                    </a:cxn>
                    <a:cxn ang="0">
                      <a:pos x="460" y="101"/>
                    </a:cxn>
                    <a:cxn ang="0">
                      <a:pos x="486" y="130"/>
                    </a:cxn>
                    <a:cxn ang="0">
                      <a:pos x="509" y="162"/>
                    </a:cxn>
                    <a:cxn ang="0">
                      <a:pos x="530" y="197"/>
                    </a:cxn>
                    <a:cxn ang="0">
                      <a:pos x="548" y="236"/>
                    </a:cxn>
                    <a:cxn ang="0">
                      <a:pos x="559" y="268"/>
                    </a:cxn>
                    <a:cxn ang="0">
                      <a:pos x="568" y="300"/>
                    </a:cxn>
                    <a:cxn ang="0">
                      <a:pos x="572" y="332"/>
                    </a:cxn>
                    <a:cxn ang="0">
                      <a:pos x="575" y="364"/>
                    </a:cxn>
                    <a:cxn ang="0">
                      <a:pos x="574" y="396"/>
                    </a:cxn>
                    <a:cxn ang="0">
                      <a:pos x="571" y="427"/>
                    </a:cxn>
                    <a:cxn ang="0">
                      <a:pos x="565" y="457"/>
                    </a:cxn>
                    <a:cxn ang="0">
                      <a:pos x="555" y="485"/>
                    </a:cxn>
                    <a:cxn ang="0">
                      <a:pos x="543" y="512"/>
                    </a:cxn>
                    <a:cxn ang="0">
                      <a:pos x="528" y="537"/>
                    </a:cxn>
                    <a:cxn ang="0">
                      <a:pos x="511" y="560"/>
                    </a:cxn>
                    <a:cxn ang="0">
                      <a:pos x="490" y="581"/>
                    </a:cxn>
                    <a:cxn ang="0">
                      <a:pos x="468" y="599"/>
                    </a:cxn>
                    <a:cxn ang="0">
                      <a:pos x="442" y="614"/>
                    </a:cxn>
                    <a:cxn ang="0">
                      <a:pos x="415" y="626"/>
                    </a:cxn>
                    <a:cxn ang="0">
                      <a:pos x="379" y="635"/>
                    </a:cxn>
                    <a:cxn ang="0">
                      <a:pos x="345" y="640"/>
                    </a:cxn>
                    <a:cxn ang="0">
                      <a:pos x="309" y="640"/>
                    </a:cxn>
                    <a:cxn ang="0">
                      <a:pos x="275" y="635"/>
                    </a:cxn>
                    <a:cxn ang="0">
                      <a:pos x="242" y="626"/>
                    </a:cxn>
                    <a:cxn ang="0">
                      <a:pos x="209" y="612"/>
                    </a:cxn>
                    <a:cxn ang="0">
                      <a:pos x="177" y="595"/>
                    </a:cxn>
                    <a:cxn ang="0">
                      <a:pos x="147" y="573"/>
                    </a:cxn>
                    <a:cxn ang="0">
                      <a:pos x="119" y="548"/>
                    </a:cxn>
                    <a:cxn ang="0">
                      <a:pos x="92" y="519"/>
                    </a:cxn>
                    <a:cxn ang="0">
                      <a:pos x="68" y="486"/>
                    </a:cxn>
                    <a:cxn ang="0">
                      <a:pos x="46" y="451"/>
                    </a:cxn>
                    <a:cxn ang="0">
                      <a:pos x="33" y="423"/>
                    </a:cxn>
                    <a:cxn ang="0">
                      <a:pos x="21" y="394"/>
                    </a:cxn>
                    <a:cxn ang="0">
                      <a:pos x="12" y="364"/>
                    </a:cxn>
                    <a:cxn ang="0">
                      <a:pos x="6" y="334"/>
                    </a:cxn>
                    <a:cxn ang="0">
                      <a:pos x="1" y="304"/>
                    </a:cxn>
                    <a:cxn ang="0">
                      <a:pos x="0" y="273"/>
                    </a:cxn>
                    <a:cxn ang="0">
                      <a:pos x="1" y="242"/>
                    </a:cxn>
                    <a:cxn ang="0">
                      <a:pos x="4" y="212"/>
                    </a:cxn>
                    <a:cxn ang="0">
                      <a:pos x="9" y="183"/>
                    </a:cxn>
                    <a:cxn ang="0">
                      <a:pos x="17" y="155"/>
                    </a:cxn>
                    <a:cxn ang="0">
                      <a:pos x="27" y="129"/>
                    </a:cxn>
                    <a:cxn ang="0">
                      <a:pos x="41" y="104"/>
                    </a:cxn>
                    <a:cxn ang="0">
                      <a:pos x="56" y="82"/>
                    </a:cxn>
                    <a:cxn ang="0">
                      <a:pos x="74" y="61"/>
                    </a:cxn>
                    <a:cxn ang="0">
                      <a:pos x="95" y="44"/>
                    </a:cxn>
                    <a:cxn ang="0">
                      <a:pos x="118" y="29"/>
                    </a:cxn>
                    <a:cxn ang="0">
                      <a:pos x="148" y="16"/>
                    </a:cxn>
                    <a:cxn ang="0">
                      <a:pos x="179" y="6"/>
                    </a:cxn>
                    <a:cxn ang="0">
                      <a:pos x="212" y="1"/>
                    </a:cxn>
                    <a:cxn ang="0">
                      <a:pos x="244" y="0"/>
                    </a:cxn>
                  </a:cxnLst>
                  <a:rect l="0" t="0" r="r" b="b"/>
                  <a:pathLst>
                    <a:path w="575" h="640">
                      <a:moveTo>
                        <a:pt x="244" y="0"/>
                      </a:moveTo>
                      <a:lnTo>
                        <a:pt x="277" y="2"/>
                      </a:lnTo>
                      <a:lnTo>
                        <a:pt x="309" y="9"/>
                      </a:lnTo>
                      <a:lnTo>
                        <a:pt x="342" y="20"/>
                      </a:lnTo>
                      <a:lnTo>
                        <a:pt x="373" y="35"/>
                      </a:lnTo>
                      <a:lnTo>
                        <a:pt x="404" y="53"/>
                      </a:lnTo>
                      <a:lnTo>
                        <a:pt x="433" y="75"/>
                      </a:lnTo>
                      <a:lnTo>
                        <a:pt x="460" y="101"/>
                      </a:lnTo>
                      <a:lnTo>
                        <a:pt x="486" y="130"/>
                      </a:lnTo>
                      <a:lnTo>
                        <a:pt x="509" y="162"/>
                      </a:lnTo>
                      <a:lnTo>
                        <a:pt x="530" y="197"/>
                      </a:lnTo>
                      <a:lnTo>
                        <a:pt x="548" y="236"/>
                      </a:lnTo>
                      <a:lnTo>
                        <a:pt x="559" y="268"/>
                      </a:lnTo>
                      <a:lnTo>
                        <a:pt x="568" y="300"/>
                      </a:lnTo>
                      <a:lnTo>
                        <a:pt x="572" y="332"/>
                      </a:lnTo>
                      <a:lnTo>
                        <a:pt x="575" y="364"/>
                      </a:lnTo>
                      <a:lnTo>
                        <a:pt x="574" y="396"/>
                      </a:lnTo>
                      <a:lnTo>
                        <a:pt x="571" y="427"/>
                      </a:lnTo>
                      <a:lnTo>
                        <a:pt x="565" y="457"/>
                      </a:lnTo>
                      <a:lnTo>
                        <a:pt x="555" y="485"/>
                      </a:lnTo>
                      <a:lnTo>
                        <a:pt x="543" y="512"/>
                      </a:lnTo>
                      <a:lnTo>
                        <a:pt x="528" y="537"/>
                      </a:lnTo>
                      <a:lnTo>
                        <a:pt x="511" y="560"/>
                      </a:lnTo>
                      <a:lnTo>
                        <a:pt x="490" y="581"/>
                      </a:lnTo>
                      <a:lnTo>
                        <a:pt x="468" y="599"/>
                      </a:lnTo>
                      <a:lnTo>
                        <a:pt x="442" y="614"/>
                      </a:lnTo>
                      <a:lnTo>
                        <a:pt x="415" y="626"/>
                      </a:lnTo>
                      <a:lnTo>
                        <a:pt x="379" y="635"/>
                      </a:lnTo>
                      <a:lnTo>
                        <a:pt x="345" y="640"/>
                      </a:lnTo>
                      <a:lnTo>
                        <a:pt x="309" y="640"/>
                      </a:lnTo>
                      <a:lnTo>
                        <a:pt x="275" y="635"/>
                      </a:lnTo>
                      <a:lnTo>
                        <a:pt x="242" y="626"/>
                      </a:lnTo>
                      <a:lnTo>
                        <a:pt x="209" y="612"/>
                      </a:lnTo>
                      <a:lnTo>
                        <a:pt x="177" y="595"/>
                      </a:lnTo>
                      <a:lnTo>
                        <a:pt x="147" y="573"/>
                      </a:lnTo>
                      <a:lnTo>
                        <a:pt x="119" y="548"/>
                      </a:lnTo>
                      <a:lnTo>
                        <a:pt x="92" y="519"/>
                      </a:lnTo>
                      <a:lnTo>
                        <a:pt x="68" y="486"/>
                      </a:lnTo>
                      <a:lnTo>
                        <a:pt x="46" y="451"/>
                      </a:lnTo>
                      <a:lnTo>
                        <a:pt x="33" y="423"/>
                      </a:lnTo>
                      <a:lnTo>
                        <a:pt x="21" y="394"/>
                      </a:lnTo>
                      <a:lnTo>
                        <a:pt x="12" y="364"/>
                      </a:lnTo>
                      <a:lnTo>
                        <a:pt x="6" y="334"/>
                      </a:lnTo>
                      <a:lnTo>
                        <a:pt x="1" y="304"/>
                      </a:lnTo>
                      <a:lnTo>
                        <a:pt x="0" y="273"/>
                      </a:lnTo>
                      <a:lnTo>
                        <a:pt x="1" y="242"/>
                      </a:lnTo>
                      <a:lnTo>
                        <a:pt x="4" y="212"/>
                      </a:lnTo>
                      <a:lnTo>
                        <a:pt x="9" y="183"/>
                      </a:lnTo>
                      <a:lnTo>
                        <a:pt x="17" y="155"/>
                      </a:lnTo>
                      <a:lnTo>
                        <a:pt x="27" y="129"/>
                      </a:lnTo>
                      <a:lnTo>
                        <a:pt x="41" y="104"/>
                      </a:lnTo>
                      <a:lnTo>
                        <a:pt x="56" y="82"/>
                      </a:lnTo>
                      <a:lnTo>
                        <a:pt x="74" y="61"/>
                      </a:lnTo>
                      <a:lnTo>
                        <a:pt x="95" y="44"/>
                      </a:lnTo>
                      <a:lnTo>
                        <a:pt x="118" y="29"/>
                      </a:lnTo>
                      <a:lnTo>
                        <a:pt x="148" y="16"/>
                      </a:lnTo>
                      <a:lnTo>
                        <a:pt x="179" y="6"/>
                      </a:lnTo>
                      <a:lnTo>
                        <a:pt x="212" y="1"/>
                      </a:lnTo>
                      <a:lnTo>
                        <a:pt x="244" y="0"/>
                      </a:lnTo>
                      <a:close/>
                    </a:path>
                  </a:pathLst>
                </a:custGeom>
                <a:solidFill>
                  <a:srgbClr val="FED783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Freeform 17"/>
                <p:cNvSpPr>
                  <a:spLocks/>
                </p:cNvSpPr>
                <p:nvPr/>
              </p:nvSpPr>
              <p:spPr bwMode="auto">
                <a:xfrm>
                  <a:off x="4251326" y="4044950"/>
                  <a:ext cx="665163" cy="158750"/>
                </a:xfrm>
                <a:custGeom>
                  <a:avLst/>
                  <a:gdLst/>
                  <a:ahLst/>
                  <a:cxnLst>
                    <a:cxn ang="0">
                      <a:pos x="240" y="0"/>
                    </a:cxn>
                    <a:cxn ang="0">
                      <a:pos x="291" y="6"/>
                    </a:cxn>
                    <a:cxn ang="0">
                      <a:pos x="419" y="57"/>
                    </a:cxn>
                    <a:cxn ang="0">
                      <a:pos x="419" y="59"/>
                    </a:cxn>
                    <a:cxn ang="0">
                      <a:pos x="418" y="63"/>
                    </a:cxn>
                    <a:cxn ang="0">
                      <a:pos x="417" y="71"/>
                    </a:cxn>
                    <a:cxn ang="0">
                      <a:pos x="416" y="83"/>
                    </a:cxn>
                    <a:cxn ang="0">
                      <a:pos x="398" y="83"/>
                    </a:cxn>
                    <a:cxn ang="0">
                      <a:pos x="349" y="83"/>
                    </a:cxn>
                    <a:cxn ang="0">
                      <a:pos x="320" y="83"/>
                    </a:cxn>
                    <a:cxn ang="0">
                      <a:pos x="288" y="84"/>
                    </a:cxn>
                    <a:cxn ang="0">
                      <a:pos x="281" y="68"/>
                    </a:cxn>
                    <a:cxn ang="0">
                      <a:pos x="272" y="85"/>
                    </a:cxn>
                    <a:cxn ang="0">
                      <a:pos x="238" y="87"/>
                    </a:cxn>
                    <a:cxn ang="0">
                      <a:pos x="201" y="89"/>
                    </a:cxn>
                    <a:cxn ang="0">
                      <a:pos x="166" y="91"/>
                    </a:cxn>
                    <a:cxn ang="0">
                      <a:pos x="131" y="92"/>
                    </a:cxn>
                    <a:cxn ang="0">
                      <a:pos x="99" y="94"/>
                    </a:cxn>
                    <a:cxn ang="0">
                      <a:pos x="68" y="96"/>
                    </a:cxn>
                    <a:cxn ang="0">
                      <a:pos x="42" y="98"/>
                    </a:cxn>
                    <a:cxn ang="0">
                      <a:pos x="20" y="99"/>
                    </a:cxn>
                    <a:cxn ang="0">
                      <a:pos x="2" y="100"/>
                    </a:cxn>
                    <a:cxn ang="0">
                      <a:pos x="1" y="93"/>
                    </a:cxn>
                    <a:cxn ang="0">
                      <a:pos x="1" y="83"/>
                    </a:cxn>
                    <a:cxn ang="0">
                      <a:pos x="1" y="75"/>
                    </a:cxn>
                    <a:cxn ang="0">
                      <a:pos x="0" y="68"/>
                    </a:cxn>
                    <a:cxn ang="0">
                      <a:pos x="0" y="66"/>
                    </a:cxn>
                    <a:cxn ang="0">
                      <a:pos x="240" y="0"/>
                    </a:cxn>
                  </a:cxnLst>
                  <a:rect l="0" t="0" r="r" b="b"/>
                  <a:pathLst>
                    <a:path w="419" h="100">
                      <a:moveTo>
                        <a:pt x="240" y="0"/>
                      </a:moveTo>
                      <a:lnTo>
                        <a:pt x="291" y="6"/>
                      </a:lnTo>
                      <a:lnTo>
                        <a:pt x="419" y="57"/>
                      </a:lnTo>
                      <a:lnTo>
                        <a:pt x="419" y="59"/>
                      </a:lnTo>
                      <a:lnTo>
                        <a:pt x="418" y="63"/>
                      </a:lnTo>
                      <a:lnTo>
                        <a:pt x="417" y="71"/>
                      </a:lnTo>
                      <a:lnTo>
                        <a:pt x="416" y="83"/>
                      </a:lnTo>
                      <a:lnTo>
                        <a:pt x="398" y="83"/>
                      </a:lnTo>
                      <a:lnTo>
                        <a:pt x="349" y="83"/>
                      </a:lnTo>
                      <a:lnTo>
                        <a:pt x="320" y="83"/>
                      </a:lnTo>
                      <a:lnTo>
                        <a:pt x="288" y="84"/>
                      </a:lnTo>
                      <a:lnTo>
                        <a:pt x="281" y="68"/>
                      </a:lnTo>
                      <a:lnTo>
                        <a:pt x="272" y="85"/>
                      </a:lnTo>
                      <a:lnTo>
                        <a:pt x="238" y="87"/>
                      </a:lnTo>
                      <a:lnTo>
                        <a:pt x="201" y="89"/>
                      </a:lnTo>
                      <a:lnTo>
                        <a:pt x="166" y="91"/>
                      </a:lnTo>
                      <a:lnTo>
                        <a:pt x="131" y="92"/>
                      </a:lnTo>
                      <a:lnTo>
                        <a:pt x="99" y="94"/>
                      </a:lnTo>
                      <a:lnTo>
                        <a:pt x="68" y="96"/>
                      </a:lnTo>
                      <a:lnTo>
                        <a:pt x="42" y="98"/>
                      </a:lnTo>
                      <a:lnTo>
                        <a:pt x="20" y="99"/>
                      </a:lnTo>
                      <a:lnTo>
                        <a:pt x="2" y="100"/>
                      </a:lnTo>
                      <a:lnTo>
                        <a:pt x="1" y="93"/>
                      </a:lnTo>
                      <a:lnTo>
                        <a:pt x="1" y="83"/>
                      </a:lnTo>
                      <a:lnTo>
                        <a:pt x="1" y="75"/>
                      </a:lnTo>
                      <a:lnTo>
                        <a:pt x="0" y="68"/>
                      </a:lnTo>
                      <a:lnTo>
                        <a:pt x="0" y="66"/>
                      </a:lnTo>
                      <a:lnTo>
                        <a:pt x="24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Freeform 18"/>
                <p:cNvSpPr>
                  <a:spLocks/>
                </p:cNvSpPr>
                <p:nvPr/>
              </p:nvSpPr>
              <p:spPr bwMode="auto">
                <a:xfrm>
                  <a:off x="3967163" y="1550988"/>
                  <a:ext cx="857250" cy="823913"/>
                </a:xfrm>
                <a:custGeom>
                  <a:avLst/>
                  <a:gdLst/>
                  <a:ahLst/>
                  <a:cxnLst>
                    <a:cxn ang="0">
                      <a:pos x="293" y="3"/>
                    </a:cxn>
                    <a:cxn ang="0">
                      <a:pos x="361" y="19"/>
                    </a:cxn>
                    <a:cxn ang="0">
                      <a:pos x="426" y="52"/>
                    </a:cxn>
                    <a:cxn ang="0">
                      <a:pos x="487" y="100"/>
                    </a:cxn>
                    <a:cxn ang="0">
                      <a:pos x="540" y="161"/>
                    </a:cxn>
                    <a:cxn ang="0">
                      <a:pos x="525" y="200"/>
                    </a:cxn>
                    <a:cxn ang="0">
                      <a:pos x="501" y="238"/>
                    </a:cxn>
                    <a:cxn ang="0">
                      <a:pos x="468" y="272"/>
                    </a:cxn>
                    <a:cxn ang="0">
                      <a:pos x="426" y="298"/>
                    </a:cxn>
                    <a:cxn ang="0">
                      <a:pos x="374" y="314"/>
                    </a:cxn>
                    <a:cxn ang="0">
                      <a:pos x="303" y="319"/>
                    </a:cxn>
                    <a:cxn ang="0">
                      <a:pos x="243" y="314"/>
                    </a:cxn>
                    <a:cxn ang="0">
                      <a:pos x="194" y="303"/>
                    </a:cxn>
                    <a:cxn ang="0">
                      <a:pos x="154" y="288"/>
                    </a:cxn>
                    <a:cxn ang="0">
                      <a:pos x="127" y="273"/>
                    </a:cxn>
                    <a:cxn ang="0">
                      <a:pos x="106" y="259"/>
                    </a:cxn>
                    <a:cxn ang="0">
                      <a:pos x="115" y="292"/>
                    </a:cxn>
                    <a:cxn ang="0">
                      <a:pos x="125" y="357"/>
                    </a:cxn>
                    <a:cxn ang="0">
                      <a:pos x="123" y="412"/>
                    </a:cxn>
                    <a:cxn ang="0">
                      <a:pos x="113" y="458"/>
                    </a:cxn>
                    <a:cxn ang="0">
                      <a:pos x="95" y="494"/>
                    </a:cxn>
                    <a:cxn ang="0">
                      <a:pos x="73" y="519"/>
                    </a:cxn>
                    <a:cxn ang="0">
                      <a:pos x="34" y="450"/>
                    </a:cxn>
                    <a:cxn ang="0">
                      <a:pos x="10" y="375"/>
                    </a:cxn>
                    <a:cxn ang="0">
                      <a:pos x="0" y="297"/>
                    </a:cxn>
                    <a:cxn ang="0">
                      <a:pos x="4" y="221"/>
                    </a:cxn>
                    <a:cxn ang="0">
                      <a:pos x="21" y="157"/>
                    </a:cxn>
                    <a:cxn ang="0">
                      <a:pos x="47" y="107"/>
                    </a:cxn>
                    <a:cxn ang="0">
                      <a:pos x="81" y="66"/>
                    </a:cxn>
                    <a:cxn ang="0">
                      <a:pos x="125" y="33"/>
                    </a:cxn>
                    <a:cxn ang="0">
                      <a:pos x="191" y="8"/>
                    </a:cxn>
                    <a:cxn ang="0">
                      <a:pos x="258" y="0"/>
                    </a:cxn>
                  </a:cxnLst>
                  <a:rect l="0" t="0" r="r" b="b"/>
                  <a:pathLst>
                    <a:path w="540" h="519">
                      <a:moveTo>
                        <a:pt x="258" y="0"/>
                      </a:moveTo>
                      <a:lnTo>
                        <a:pt x="293" y="3"/>
                      </a:lnTo>
                      <a:lnTo>
                        <a:pt x="327" y="9"/>
                      </a:lnTo>
                      <a:lnTo>
                        <a:pt x="361" y="19"/>
                      </a:lnTo>
                      <a:lnTo>
                        <a:pt x="394" y="34"/>
                      </a:lnTo>
                      <a:lnTo>
                        <a:pt x="426" y="52"/>
                      </a:lnTo>
                      <a:lnTo>
                        <a:pt x="457" y="74"/>
                      </a:lnTo>
                      <a:lnTo>
                        <a:pt x="487" y="100"/>
                      </a:lnTo>
                      <a:lnTo>
                        <a:pt x="514" y="129"/>
                      </a:lnTo>
                      <a:lnTo>
                        <a:pt x="540" y="161"/>
                      </a:lnTo>
                      <a:lnTo>
                        <a:pt x="533" y="181"/>
                      </a:lnTo>
                      <a:lnTo>
                        <a:pt x="525" y="200"/>
                      </a:lnTo>
                      <a:lnTo>
                        <a:pt x="514" y="219"/>
                      </a:lnTo>
                      <a:lnTo>
                        <a:pt x="501" y="238"/>
                      </a:lnTo>
                      <a:lnTo>
                        <a:pt x="486" y="255"/>
                      </a:lnTo>
                      <a:lnTo>
                        <a:pt x="468" y="272"/>
                      </a:lnTo>
                      <a:lnTo>
                        <a:pt x="448" y="286"/>
                      </a:lnTo>
                      <a:lnTo>
                        <a:pt x="426" y="298"/>
                      </a:lnTo>
                      <a:lnTo>
                        <a:pt x="402" y="307"/>
                      </a:lnTo>
                      <a:lnTo>
                        <a:pt x="374" y="314"/>
                      </a:lnTo>
                      <a:lnTo>
                        <a:pt x="337" y="318"/>
                      </a:lnTo>
                      <a:lnTo>
                        <a:pt x="303" y="319"/>
                      </a:lnTo>
                      <a:lnTo>
                        <a:pt x="272" y="318"/>
                      </a:lnTo>
                      <a:lnTo>
                        <a:pt x="243" y="314"/>
                      </a:lnTo>
                      <a:lnTo>
                        <a:pt x="217" y="309"/>
                      </a:lnTo>
                      <a:lnTo>
                        <a:pt x="194" y="303"/>
                      </a:lnTo>
                      <a:lnTo>
                        <a:pt x="173" y="296"/>
                      </a:lnTo>
                      <a:lnTo>
                        <a:pt x="154" y="288"/>
                      </a:lnTo>
                      <a:lnTo>
                        <a:pt x="139" y="280"/>
                      </a:lnTo>
                      <a:lnTo>
                        <a:pt x="127" y="273"/>
                      </a:lnTo>
                      <a:lnTo>
                        <a:pt x="110" y="262"/>
                      </a:lnTo>
                      <a:lnTo>
                        <a:pt x="106" y="259"/>
                      </a:lnTo>
                      <a:lnTo>
                        <a:pt x="105" y="257"/>
                      </a:lnTo>
                      <a:lnTo>
                        <a:pt x="115" y="292"/>
                      </a:lnTo>
                      <a:lnTo>
                        <a:pt x="121" y="325"/>
                      </a:lnTo>
                      <a:lnTo>
                        <a:pt x="125" y="357"/>
                      </a:lnTo>
                      <a:lnTo>
                        <a:pt x="125" y="385"/>
                      </a:lnTo>
                      <a:lnTo>
                        <a:pt x="123" y="412"/>
                      </a:lnTo>
                      <a:lnTo>
                        <a:pt x="119" y="437"/>
                      </a:lnTo>
                      <a:lnTo>
                        <a:pt x="113" y="458"/>
                      </a:lnTo>
                      <a:lnTo>
                        <a:pt x="104" y="477"/>
                      </a:lnTo>
                      <a:lnTo>
                        <a:pt x="95" y="494"/>
                      </a:lnTo>
                      <a:lnTo>
                        <a:pt x="84" y="507"/>
                      </a:lnTo>
                      <a:lnTo>
                        <a:pt x="73" y="519"/>
                      </a:lnTo>
                      <a:lnTo>
                        <a:pt x="51" y="485"/>
                      </a:lnTo>
                      <a:lnTo>
                        <a:pt x="34" y="450"/>
                      </a:lnTo>
                      <a:lnTo>
                        <a:pt x="21" y="413"/>
                      </a:lnTo>
                      <a:lnTo>
                        <a:pt x="10" y="375"/>
                      </a:lnTo>
                      <a:lnTo>
                        <a:pt x="4" y="337"/>
                      </a:lnTo>
                      <a:lnTo>
                        <a:pt x="0" y="297"/>
                      </a:lnTo>
                      <a:lnTo>
                        <a:pt x="0" y="259"/>
                      </a:lnTo>
                      <a:lnTo>
                        <a:pt x="4" y="221"/>
                      </a:lnTo>
                      <a:lnTo>
                        <a:pt x="11" y="184"/>
                      </a:lnTo>
                      <a:lnTo>
                        <a:pt x="21" y="157"/>
                      </a:lnTo>
                      <a:lnTo>
                        <a:pt x="32" y="131"/>
                      </a:lnTo>
                      <a:lnTo>
                        <a:pt x="47" y="107"/>
                      </a:lnTo>
                      <a:lnTo>
                        <a:pt x="63" y="85"/>
                      </a:lnTo>
                      <a:lnTo>
                        <a:pt x="81" y="66"/>
                      </a:lnTo>
                      <a:lnTo>
                        <a:pt x="102" y="48"/>
                      </a:lnTo>
                      <a:lnTo>
                        <a:pt x="125" y="33"/>
                      </a:lnTo>
                      <a:lnTo>
                        <a:pt x="158" y="18"/>
                      </a:lnTo>
                      <a:lnTo>
                        <a:pt x="191" y="8"/>
                      </a:lnTo>
                      <a:lnTo>
                        <a:pt x="225" y="3"/>
                      </a:lnTo>
                      <a:lnTo>
                        <a:pt x="258" y="0"/>
                      </a:lnTo>
                      <a:close/>
                    </a:path>
                  </a:pathLst>
                </a:custGeom>
                <a:solidFill>
                  <a:srgbClr val="F97D39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19"/>
                <p:cNvSpPr>
                  <a:spLocks/>
                </p:cNvSpPr>
                <p:nvPr/>
              </p:nvSpPr>
              <p:spPr bwMode="auto">
                <a:xfrm>
                  <a:off x="5108576" y="3871913"/>
                  <a:ext cx="174625" cy="104775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95" y="4"/>
                    </a:cxn>
                    <a:cxn ang="0">
                      <a:pos x="99" y="8"/>
                    </a:cxn>
                    <a:cxn ang="0">
                      <a:pos x="104" y="14"/>
                    </a:cxn>
                    <a:cxn ang="0">
                      <a:pos x="110" y="20"/>
                    </a:cxn>
                    <a:cxn ang="0">
                      <a:pos x="18" y="66"/>
                    </a:cxn>
                    <a:cxn ang="0">
                      <a:pos x="10" y="53"/>
                    </a:cxn>
                    <a:cxn ang="0">
                      <a:pos x="6" y="41"/>
                    </a:cxn>
                    <a:cxn ang="0">
                      <a:pos x="2" y="31"/>
                    </a:cxn>
                    <a:cxn ang="0">
                      <a:pos x="0" y="22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10" h="66">
                      <a:moveTo>
                        <a:pt x="91" y="0"/>
                      </a:moveTo>
                      <a:lnTo>
                        <a:pt x="95" y="4"/>
                      </a:lnTo>
                      <a:lnTo>
                        <a:pt x="99" y="8"/>
                      </a:lnTo>
                      <a:lnTo>
                        <a:pt x="104" y="14"/>
                      </a:lnTo>
                      <a:lnTo>
                        <a:pt x="110" y="20"/>
                      </a:lnTo>
                      <a:lnTo>
                        <a:pt x="18" y="66"/>
                      </a:lnTo>
                      <a:lnTo>
                        <a:pt x="10" y="53"/>
                      </a:lnTo>
                      <a:lnTo>
                        <a:pt x="6" y="41"/>
                      </a:lnTo>
                      <a:lnTo>
                        <a:pt x="2" y="31"/>
                      </a:lnTo>
                      <a:lnTo>
                        <a:pt x="0" y="2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F97D39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20"/>
                <p:cNvSpPr>
                  <a:spLocks/>
                </p:cNvSpPr>
                <p:nvPr/>
              </p:nvSpPr>
              <p:spPr bwMode="auto">
                <a:xfrm>
                  <a:off x="3752851" y="2814638"/>
                  <a:ext cx="963613" cy="1344613"/>
                </a:xfrm>
                <a:custGeom>
                  <a:avLst/>
                  <a:gdLst/>
                  <a:ahLst/>
                  <a:cxnLst>
                    <a:cxn ang="0">
                      <a:pos x="219" y="3"/>
                    </a:cxn>
                    <a:cxn ang="0">
                      <a:pos x="257" y="7"/>
                    </a:cxn>
                    <a:cxn ang="0">
                      <a:pos x="356" y="7"/>
                    </a:cxn>
                    <a:cxn ang="0">
                      <a:pos x="383" y="7"/>
                    </a:cxn>
                    <a:cxn ang="0">
                      <a:pos x="393" y="6"/>
                    </a:cxn>
                    <a:cxn ang="0">
                      <a:pos x="411" y="79"/>
                    </a:cxn>
                    <a:cxn ang="0">
                      <a:pos x="433" y="152"/>
                    </a:cxn>
                    <a:cxn ang="0">
                      <a:pos x="471" y="258"/>
                    </a:cxn>
                    <a:cxn ang="0">
                      <a:pos x="498" y="324"/>
                    </a:cxn>
                    <a:cxn ang="0">
                      <a:pos x="524" y="385"/>
                    </a:cxn>
                    <a:cxn ang="0">
                      <a:pos x="549" y="438"/>
                    </a:cxn>
                    <a:cxn ang="0">
                      <a:pos x="571" y="482"/>
                    </a:cxn>
                    <a:cxn ang="0">
                      <a:pos x="588" y="515"/>
                    </a:cxn>
                    <a:cxn ang="0">
                      <a:pos x="599" y="536"/>
                    </a:cxn>
                    <a:cxn ang="0">
                      <a:pos x="607" y="783"/>
                    </a:cxn>
                    <a:cxn ang="0">
                      <a:pos x="275" y="847"/>
                    </a:cxn>
                    <a:cxn ang="0">
                      <a:pos x="281" y="762"/>
                    </a:cxn>
                    <a:cxn ang="0">
                      <a:pos x="282" y="638"/>
                    </a:cxn>
                    <a:cxn ang="0">
                      <a:pos x="280" y="562"/>
                    </a:cxn>
                    <a:cxn ang="0">
                      <a:pos x="277" y="493"/>
                    </a:cxn>
                    <a:cxn ang="0">
                      <a:pos x="272" y="436"/>
                    </a:cxn>
                    <a:cxn ang="0">
                      <a:pos x="268" y="391"/>
                    </a:cxn>
                    <a:cxn ang="0">
                      <a:pos x="265" y="362"/>
                    </a:cxn>
                    <a:cxn ang="0">
                      <a:pos x="263" y="352"/>
                    </a:cxn>
                    <a:cxn ang="0">
                      <a:pos x="252" y="421"/>
                    </a:cxn>
                    <a:cxn ang="0">
                      <a:pos x="241" y="476"/>
                    </a:cxn>
                    <a:cxn ang="0">
                      <a:pos x="229" y="526"/>
                    </a:cxn>
                    <a:cxn ang="0">
                      <a:pos x="211" y="597"/>
                    </a:cxn>
                    <a:cxn ang="0">
                      <a:pos x="203" y="622"/>
                    </a:cxn>
                    <a:cxn ang="0">
                      <a:pos x="195" y="644"/>
                    </a:cxn>
                    <a:cxn ang="0">
                      <a:pos x="185" y="663"/>
                    </a:cxn>
                    <a:cxn ang="0">
                      <a:pos x="174" y="686"/>
                    </a:cxn>
                    <a:cxn ang="0">
                      <a:pos x="151" y="732"/>
                    </a:cxn>
                    <a:cxn ang="0">
                      <a:pos x="130" y="777"/>
                    </a:cxn>
                    <a:cxn ang="0">
                      <a:pos x="0" y="744"/>
                    </a:cxn>
                    <a:cxn ang="0">
                      <a:pos x="19" y="702"/>
                    </a:cxn>
                    <a:cxn ang="0">
                      <a:pos x="56" y="607"/>
                    </a:cxn>
                    <a:cxn ang="0">
                      <a:pos x="73" y="562"/>
                    </a:cxn>
                    <a:cxn ang="0">
                      <a:pos x="87" y="524"/>
                    </a:cxn>
                    <a:cxn ang="0">
                      <a:pos x="97" y="496"/>
                    </a:cxn>
                    <a:cxn ang="0">
                      <a:pos x="100" y="481"/>
                    </a:cxn>
                    <a:cxn ang="0">
                      <a:pos x="124" y="374"/>
                    </a:cxn>
                    <a:cxn ang="0">
                      <a:pos x="148" y="273"/>
                    </a:cxn>
                    <a:cxn ang="0">
                      <a:pos x="163" y="183"/>
                    </a:cxn>
                    <a:cxn ang="0">
                      <a:pos x="176" y="115"/>
                    </a:cxn>
                    <a:cxn ang="0">
                      <a:pos x="187" y="66"/>
                    </a:cxn>
                    <a:cxn ang="0">
                      <a:pos x="195" y="31"/>
                    </a:cxn>
                    <a:cxn ang="0">
                      <a:pos x="201" y="11"/>
                    </a:cxn>
                    <a:cxn ang="0">
                      <a:pos x="204" y="1"/>
                    </a:cxn>
                  </a:cxnLst>
                  <a:rect l="0" t="0" r="r" b="b"/>
                  <a:pathLst>
                    <a:path w="607" h="847">
                      <a:moveTo>
                        <a:pt x="204" y="0"/>
                      </a:moveTo>
                      <a:lnTo>
                        <a:pt x="219" y="3"/>
                      </a:lnTo>
                      <a:lnTo>
                        <a:pt x="237" y="5"/>
                      </a:lnTo>
                      <a:lnTo>
                        <a:pt x="257" y="7"/>
                      </a:lnTo>
                      <a:lnTo>
                        <a:pt x="278" y="7"/>
                      </a:lnTo>
                      <a:lnTo>
                        <a:pt x="356" y="7"/>
                      </a:lnTo>
                      <a:lnTo>
                        <a:pt x="371" y="7"/>
                      </a:lnTo>
                      <a:lnTo>
                        <a:pt x="383" y="7"/>
                      </a:lnTo>
                      <a:lnTo>
                        <a:pt x="391" y="6"/>
                      </a:lnTo>
                      <a:lnTo>
                        <a:pt x="393" y="6"/>
                      </a:lnTo>
                      <a:lnTo>
                        <a:pt x="401" y="42"/>
                      </a:lnTo>
                      <a:lnTo>
                        <a:pt x="411" y="79"/>
                      </a:lnTo>
                      <a:lnTo>
                        <a:pt x="422" y="115"/>
                      </a:lnTo>
                      <a:lnTo>
                        <a:pt x="433" y="152"/>
                      </a:lnTo>
                      <a:lnTo>
                        <a:pt x="458" y="223"/>
                      </a:lnTo>
                      <a:lnTo>
                        <a:pt x="471" y="258"/>
                      </a:lnTo>
                      <a:lnTo>
                        <a:pt x="485" y="292"/>
                      </a:lnTo>
                      <a:lnTo>
                        <a:pt x="498" y="324"/>
                      </a:lnTo>
                      <a:lnTo>
                        <a:pt x="512" y="355"/>
                      </a:lnTo>
                      <a:lnTo>
                        <a:pt x="524" y="385"/>
                      </a:lnTo>
                      <a:lnTo>
                        <a:pt x="537" y="412"/>
                      </a:lnTo>
                      <a:lnTo>
                        <a:pt x="549" y="438"/>
                      </a:lnTo>
                      <a:lnTo>
                        <a:pt x="560" y="461"/>
                      </a:lnTo>
                      <a:lnTo>
                        <a:pt x="571" y="482"/>
                      </a:lnTo>
                      <a:lnTo>
                        <a:pt x="580" y="500"/>
                      </a:lnTo>
                      <a:lnTo>
                        <a:pt x="588" y="515"/>
                      </a:lnTo>
                      <a:lnTo>
                        <a:pt x="594" y="528"/>
                      </a:lnTo>
                      <a:lnTo>
                        <a:pt x="599" y="536"/>
                      </a:lnTo>
                      <a:lnTo>
                        <a:pt x="603" y="544"/>
                      </a:lnTo>
                      <a:lnTo>
                        <a:pt x="607" y="783"/>
                      </a:lnTo>
                      <a:lnTo>
                        <a:pt x="576" y="843"/>
                      </a:lnTo>
                      <a:lnTo>
                        <a:pt x="275" y="847"/>
                      </a:lnTo>
                      <a:lnTo>
                        <a:pt x="278" y="805"/>
                      </a:lnTo>
                      <a:lnTo>
                        <a:pt x="281" y="762"/>
                      </a:lnTo>
                      <a:lnTo>
                        <a:pt x="282" y="720"/>
                      </a:lnTo>
                      <a:lnTo>
                        <a:pt x="282" y="638"/>
                      </a:lnTo>
                      <a:lnTo>
                        <a:pt x="282" y="599"/>
                      </a:lnTo>
                      <a:lnTo>
                        <a:pt x="280" y="562"/>
                      </a:lnTo>
                      <a:lnTo>
                        <a:pt x="278" y="526"/>
                      </a:lnTo>
                      <a:lnTo>
                        <a:pt x="277" y="493"/>
                      </a:lnTo>
                      <a:lnTo>
                        <a:pt x="274" y="462"/>
                      </a:lnTo>
                      <a:lnTo>
                        <a:pt x="272" y="436"/>
                      </a:lnTo>
                      <a:lnTo>
                        <a:pt x="270" y="411"/>
                      </a:lnTo>
                      <a:lnTo>
                        <a:pt x="268" y="391"/>
                      </a:lnTo>
                      <a:lnTo>
                        <a:pt x="266" y="374"/>
                      </a:lnTo>
                      <a:lnTo>
                        <a:pt x="265" y="362"/>
                      </a:lnTo>
                      <a:lnTo>
                        <a:pt x="263" y="355"/>
                      </a:lnTo>
                      <a:lnTo>
                        <a:pt x="263" y="352"/>
                      </a:lnTo>
                      <a:lnTo>
                        <a:pt x="258" y="388"/>
                      </a:lnTo>
                      <a:lnTo>
                        <a:pt x="252" y="421"/>
                      </a:lnTo>
                      <a:lnTo>
                        <a:pt x="246" y="449"/>
                      </a:lnTo>
                      <a:lnTo>
                        <a:pt x="241" y="476"/>
                      </a:lnTo>
                      <a:lnTo>
                        <a:pt x="235" y="501"/>
                      </a:lnTo>
                      <a:lnTo>
                        <a:pt x="229" y="526"/>
                      </a:lnTo>
                      <a:lnTo>
                        <a:pt x="222" y="553"/>
                      </a:lnTo>
                      <a:lnTo>
                        <a:pt x="211" y="597"/>
                      </a:lnTo>
                      <a:lnTo>
                        <a:pt x="207" y="610"/>
                      </a:lnTo>
                      <a:lnTo>
                        <a:pt x="203" y="622"/>
                      </a:lnTo>
                      <a:lnTo>
                        <a:pt x="199" y="633"/>
                      </a:lnTo>
                      <a:lnTo>
                        <a:pt x="195" y="644"/>
                      </a:lnTo>
                      <a:lnTo>
                        <a:pt x="190" y="653"/>
                      </a:lnTo>
                      <a:lnTo>
                        <a:pt x="185" y="663"/>
                      </a:lnTo>
                      <a:lnTo>
                        <a:pt x="180" y="674"/>
                      </a:lnTo>
                      <a:lnTo>
                        <a:pt x="174" y="686"/>
                      </a:lnTo>
                      <a:lnTo>
                        <a:pt x="167" y="699"/>
                      </a:lnTo>
                      <a:lnTo>
                        <a:pt x="151" y="732"/>
                      </a:lnTo>
                      <a:lnTo>
                        <a:pt x="141" y="753"/>
                      </a:lnTo>
                      <a:lnTo>
                        <a:pt x="130" y="777"/>
                      </a:lnTo>
                      <a:lnTo>
                        <a:pt x="118" y="804"/>
                      </a:lnTo>
                      <a:lnTo>
                        <a:pt x="0" y="744"/>
                      </a:lnTo>
                      <a:lnTo>
                        <a:pt x="10" y="724"/>
                      </a:lnTo>
                      <a:lnTo>
                        <a:pt x="19" y="702"/>
                      </a:lnTo>
                      <a:lnTo>
                        <a:pt x="48" y="631"/>
                      </a:lnTo>
                      <a:lnTo>
                        <a:pt x="56" y="607"/>
                      </a:lnTo>
                      <a:lnTo>
                        <a:pt x="65" y="584"/>
                      </a:lnTo>
                      <a:lnTo>
                        <a:pt x="73" y="562"/>
                      </a:lnTo>
                      <a:lnTo>
                        <a:pt x="80" y="542"/>
                      </a:lnTo>
                      <a:lnTo>
                        <a:pt x="87" y="524"/>
                      </a:lnTo>
                      <a:lnTo>
                        <a:pt x="92" y="508"/>
                      </a:lnTo>
                      <a:lnTo>
                        <a:pt x="97" y="496"/>
                      </a:lnTo>
                      <a:lnTo>
                        <a:pt x="99" y="486"/>
                      </a:lnTo>
                      <a:lnTo>
                        <a:pt x="100" y="481"/>
                      </a:lnTo>
                      <a:lnTo>
                        <a:pt x="111" y="427"/>
                      </a:lnTo>
                      <a:lnTo>
                        <a:pt x="124" y="374"/>
                      </a:lnTo>
                      <a:lnTo>
                        <a:pt x="136" y="323"/>
                      </a:lnTo>
                      <a:lnTo>
                        <a:pt x="148" y="273"/>
                      </a:lnTo>
                      <a:lnTo>
                        <a:pt x="156" y="225"/>
                      </a:lnTo>
                      <a:lnTo>
                        <a:pt x="163" y="183"/>
                      </a:lnTo>
                      <a:lnTo>
                        <a:pt x="170" y="147"/>
                      </a:lnTo>
                      <a:lnTo>
                        <a:pt x="176" y="115"/>
                      </a:lnTo>
                      <a:lnTo>
                        <a:pt x="182" y="88"/>
                      </a:lnTo>
                      <a:lnTo>
                        <a:pt x="187" y="66"/>
                      </a:lnTo>
                      <a:lnTo>
                        <a:pt x="191" y="46"/>
                      </a:lnTo>
                      <a:lnTo>
                        <a:pt x="195" y="31"/>
                      </a:lnTo>
                      <a:lnTo>
                        <a:pt x="198" y="19"/>
                      </a:lnTo>
                      <a:lnTo>
                        <a:pt x="201" y="11"/>
                      </a:lnTo>
                      <a:lnTo>
                        <a:pt x="203" y="5"/>
                      </a:lnTo>
                      <a:lnTo>
                        <a:pt x="204" y="1"/>
                      </a:lnTo>
                      <a:lnTo>
                        <a:pt x="20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21"/>
                <p:cNvSpPr>
                  <a:spLocks/>
                </p:cNvSpPr>
                <p:nvPr/>
              </p:nvSpPr>
              <p:spPr bwMode="auto">
                <a:xfrm>
                  <a:off x="4365626" y="3230563"/>
                  <a:ext cx="344488" cy="900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0" y="295"/>
                    </a:cxn>
                    <a:cxn ang="0">
                      <a:pos x="207" y="487"/>
                    </a:cxn>
                    <a:cxn ang="0">
                      <a:pos x="217" y="525"/>
                    </a:cxn>
                    <a:cxn ang="0">
                      <a:pos x="197" y="567"/>
                    </a:cxn>
                    <a:cxn ang="0">
                      <a:pos x="192" y="522"/>
                    </a:cxn>
                    <a:cxn ang="0">
                      <a:pos x="196" y="322"/>
                    </a:cxn>
                    <a:cxn ang="0">
                      <a:pos x="195" y="321"/>
                    </a:cxn>
                    <a:cxn ang="0">
                      <a:pos x="192" y="316"/>
                    </a:cxn>
                    <a:cxn ang="0">
                      <a:pos x="186" y="308"/>
                    </a:cxn>
                    <a:cxn ang="0">
                      <a:pos x="179" y="298"/>
                    </a:cxn>
                    <a:cxn ang="0">
                      <a:pos x="171" y="285"/>
                    </a:cxn>
                    <a:cxn ang="0">
                      <a:pos x="161" y="270"/>
                    </a:cxn>
                    <a:cxn ang="0">
                      <a:pos x="150" y="252"/>
                    </a:cxn>
                    <a:cxn ang="0">
                      <a:pos x="138" y="234"/>
                    </a:cxn>
                    <a:cxn ang="0">
                      <a:pos x="126" y="213"/>
                    </a:cxn>
                    <a:cxn ang="0">
                      <a:pos x="111" y="192"/>
                    </a:cxn>
                    <a:cxn ang="0">
                      <a:pos x="97" y="169"/>
                    </a:cxn>
                    <a:cxn ang="0">
                      <a:pos x="83" y="145"/>
                    </a:cxn>
                    <a:cxn ang="0">
                      <a:pos x="69" y="121"/>
                    </a:cxn>
                    <a:cxn ang="0">
                      <a:pos x="54" y="97"/>
                    </a:cxn>
                    <a:cxn ang="0">
                      <a:pos x="40" y="72"/>
                    </a:cxn>
                    <a:cxn ang="0">
                      <a:pos x="13" y="2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7" h="567">
                      <a:moveTo>
                        <a:pt x="0" y="0"/>
                      </a:moveTo>
                      <a:lnTo>
                        <a:pt x="210" y="295"/>
                      </a:lnTo>
                      <a:lnTo>
                        <a:pt x="207" y="487"/>
                      </a:lnTo>
                      <a:lnTo>
                        <a:pt x="217" y="525"/>
                      </a:lnTo>
                      <a:lnTo>
                        <a:pt x="197" y="567"/>
                      </a:lnTo>
                      <a:lnTo>
                        <a:pt x="192" y="522"/>
                      </a:lnTo>
                      <a:lnTo>
                        <a:pt x="196" y="322"/>
                      </a:lnTo>
                      <a:lnTo>
                        <a:pt x="195" y="321"/>
                      </a:lnTo>
                      <a:lnTo>
                        <a:pt x="192" y="316"/>
                      </a:lnTo>
                      <a:lnTo>
                        <a:pt x="186" y="308"/>
                      </a:lnTo>
                      <a:lnTo>
                        <a:pt x="179" y="298"/>
                      </a:lnTo>
                      <a:lnTo>
                        <a:pt x="171" y="285"/>
                      </a:lnTo>
                      <a:lnTo>
                        <a:pt x="161" y="270"/>
                      </a:lnTo>
                      <a:lnTo>
                        <a:pt x="150" y="252"/>
                      </a:lnTo>
                      <a:lnTo>
                        <a:pt x="138" y="234"/>
                      </a:lnTo>
                      <a:lnTo>
                        <a:pt x="126" y="213"/>
                      </a:lnTo>
                      <a:lnTo>
                        <a:pt x="111" y="192"/>
                      </a:lnTo>
                      <a:lnTo>
                        <a:pt x="97" y="169"/>
                      </a:lnTo>
                      <a:lnTo>
                        <a:pt x="83" y="145"/>
                      </a:lnTo>
                      <a:lnTo>
                        <a:pt x="69" y="121"/>
                      </a:lnTo>
                      <a:lnTo>
                        <a:pt x="54" y="97"/>
                      </a:lnTo>
                      <a:lnTo>
                        <a:pt x="40" y="72"/>
                      </a:lnTo>
                      <a:lnTo>
                        <a:pt x="13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22"/>
                <p:cNvSpPr>
                  <a:spLocks/>
                </p:cNvSpPr>
                <p:nvPr/>
              </p:nvSpPr>
              <p:spPr bwMode="auto">
                <a:xfrm>
                  <a:off x="4683126" y="2754313"/>
                  <a:ext cx="612775" cy="1397000"/>
                </a:xfrm>
                <a:custGeom>
                  <a:avLst/>
                  <a:gdLst/>
                  <a:ahLst/>
                  <a:cxnLst>
                    <a:cxn ang="0">
                      <a:pos x="159" y="2"/>
                    </a:cxn>
                    <a:cxn ang="0">
                      <a:pos x="163" y="20"/>
                    </a:cxn>
                    <a:cxn ang="0">
                      <a:pos x="170" y="53"/>
                    </a:cxn>
                    <a:cxn ang="0">
                      <a:pos x="178" y="97"/>
                    </a:cxn>
                    <a:cxn ang="0">
                      <a:pos x="189" y="149"/>
                    </a:cxn>
                    <a:cxn ang="0">
                      <a:pos x="211" y="252"/>
                    </a:cxn>
                    <a:cxn ang="0">
                      <a:pos x="230" y="337"/>
                    </a:cxn>
                    <a:cxn ang="0">
                      <a:pos x="249" y="408"/>
                    </a:cxn>
                    <a:cxn ang="0">
                      <a:pos x="265" y="452"/>
                    </a:cxn>
                    <a:cxn ang="0">
                      <a:pos x="278" y="482"/>
                    </a:cxn>
                    <a:cxn ang="0">
                      <a:pos x="294" y="518"/>
                    </a:cxn>
                    <a:cxn ang="0">
                      <a:pos x="322" y="578"/>
                    </a:cxn>
                    <a:cxn ang="0">
                      <a:pos x="351" y="636"/>
                    </a:cxn>
                    <a:cxn ang="0">
                      <a:pos x="367" y="669"/>
                    </a:cxn>
                    <a:cxn ang="0">
                      <a:pos x="378" y="693"/>
                    </a:cxn>
                    <a:cxn ang="0">
                      <a:pos x="385" y="708"/>
                    </a:cxn>
                    <a:cxn ang="0">
                      <a:pos x="273" y="767"/>
                    </a:cxn>
                    <a:cxn ang="0">
                      <a:pos x="269" y="759"/>
                    </a:cxn>
                    <a:cxn ang="0">
                      <a:pos x="259" y="740"/>
                    </a:cxn>
                    <a:cxn ang="0">
                      <a:pos x="244" y="711"/>
                    </a:cxn>
                    <a:cxn ang="0">
                      <a:pos x="226" y="674"/>
                    </a:cxn>
                    <a:cxn ang="0">
                      <a:pos x="196" y="611"/>
                    </a:cxn>
                    <a:cxn ang="0">
                      <a:pos x="176" y="567"/>
                    </a:cxn>
                    <a:cxn ang="0">
                      <a:pos x="159" y="525"/>
                    </a:cxn>
                    <a:cxn ang="0">
                      <a:pos x="145" y="487"/>
                    </a:cxn>
                    <a:cxn ang="0">
                      <a:pos x="137" y="456"/>
                    </a:cxn>
                    <a:cxn ang="0">
                      <a:pos x="138" y="466"/>
                    </a:cxn>
                    <a:cxn ang="0">
                      <a:pos x="141" y="491"/>
                    </a:cxn>
                    <a:cxn ang="0">
                      <a:pos x="145" y="528"/>
                    </a:cxn>
                    <a:cxn ang="0">
                      <a:pos x="149" y="575"/>
                    </a:cxn>
                    <a:cxn ang="0">
                      <a:pos x="156" y="654"/>
                    </a:cxn>
                    <a:cxn ang="0">
                      <a:pos x="159" y="708"/>
                    </a:cxn>
                    <a:cxn ang="0">
                      <a:pos x="160" y="803"/>
                    </a:cxn>
                    <a:cxn ang="0">
                      <a:pos x="159" y="839"/>
                    </a:cxn>
                    <a:cxn ang="0">
                      <a:pos x="158" y="865"/>
                    </a:cxn>
                    <a:cxn ang="0">
                      <a:pos x="16" y="880"/>
                    </a:cxn>
                    <a:cxn ang="0">
                      <a:pos x="6" y="606"/>
                    </a:cxn>
                    <a:cxn ang="0">
                      <a:pos x="9" y="602"/>
                    </a:cxn>
                    <a:cxn ang="0">
                      <a:pos x="16" y="589"/>
                    </a:cxn>
                    <a:cxn ang="0">
                      <a:pos x="27" y="567"/>
                    </a:cxn>
                    <a:cxn ang="0">
                      <a:pos x="40" y="534"/>
                    </a:cxn>
                    <a:cxn ang="0">
                      <a:pos x="53" y="491"/>
                    </a:cxn>
                    <a:cxn ang="0">
                      <a:pos x="66" y="435"/>
                    </a:cxn>
                    <a:cxn ang="0">
                      <a:pos x="76" y="367"/>
                    </a:cxn>
                    <a:cxn ang="0">
                      <a:pos x="81" y="285"/>
                    </a:cxn>
                    <a:cxn ang="0">
                      <a:pos x="83" y="189"/>
                    </a:cxn>
                    <a:cxn ang="0">
                      <a:pos x="77" y="78"/>
                    </a:cxn>
                    <a:cxn ang="0">
                      <a:pos x="158" y="0"/>
                    </a:cxn>
                  </a:cxnLst>
                  <a:rect l="0" t="0" r="r" b="b"/>
                  <a:pathLst>
                    <a:path w="386" h="880">
                      <a:moveTo>
                        <a:pt x="158" y="0"/>
                      </a:moveTo>
                      <a:lnTo>
                        <a:pt x="159" y="2"/>
                      </a:lnTo>
                      <a:lnTo>
                        <a:pt x="160" y="9"/>
                      </a:lnTo>
                      <a:lnTo>
                        <a:pt x="163" y="20"/>
                      </a:lnTo>
                      <a:lnTo>
                        <a:pt x="166" y="35"/>
                      </a:lnTo>
                      <a:lnTo>
                        <a:pt x="170" y="53"/>
                      </a:lnTo>
                      <a:lnTo>
                        <a:pt x="174" y="75"/>
                      </a:lnTo>
                      <a:lnTo>
                        <a:pt x="178" y="97"/>
                      </a:lnTo>
                      <a:lnTo>
                        <a:pt x="184" y="123"/>
                      </a:lnTo>
                      <a:lnTo>
                        <a:pt x="189" y="149"/>
                      </a:lnTo>
                      <a:lnTo>
                        <a:pt x="200" y="204"/>
                      </a:lnTo>
                      <a:lnTo>
                        <a:pt x="211" y="252"/>
                      </a:lnTo>
                      <a:lnTo>
                        <a:pt x="220" y="297"/>
                      </a:lnTo>
                      <a:lnTo>
                        <a:pt x="230" y="337"/>
                      </a:lnTo>
                      <a:lnTo>
                        <a:pt x="239" y="374"/>
                      </a:lnTo>
                      <a:lnTo>
                        <a:pt x="249" y="408"/>
                      </a:lnTo>
                      <a:lnTo>
                        <a:pt x="260" y="440"/>
                      </a:lnTo>
                      <a:lnTo>
                        <a:pt x="265" y="452"/>
                      </a:lnTo>
                      <a:lnTo>
                        <a:pt x="270" y="466"/>
                      </a:lnTo>
                      <a:lnTo>
                        <a:pt x="278" y="482"/>
                      </a:lnTo>
                      <a:lnTo>
                        <a:pt x="285" y="499"/>
                      </a:lnTo>
                      <a:lnTo>
                        <a:pt x="294" y="518"/>
                      </a:lnTo>
                      <a:lnTo>
                        <a:pt x="304" y="537"/>
                      </a:lnTo>
                      <a:lnTo>
                        <a:pt x="322" y="578"/>
                      </a:lnTo>
                      <a:lnTo>
                        <a:pt x="341" y="618"/>
                      </a:lnTo>
                      <a:lnTo>
                        <a:pt x="351" y="636"/>
                      </a:lnTo>
                      <a:lnTo>
                        <a:pt x="359" y="653"/>
                      </a:lnTo>
                      <a:lnTo>
                        <a:pt x="367" y="669"/>
                      </a:lnTo>
                      <a:lnTo>
                        <a:pt x="373" y="682"/>
                      </a:lnTo>
                      <a:lnTo>
                        <a:pt x="378" y="693"/>
                      </a:lnTo>
                      <a:lnTo>
                        <a:pt x="383" y="702"/>
                      </a:lnTo>
                      <a:lnTo>
                        <a:pt x="385" y="708"/>
                      </a:lnTo>
                      <a:lnTo>
                        <a:pt x="386" y="709"/>
                      </a:lnTo>
                      <a:lnTo>
                        <a:pt x="273" y="767"/>
                      </a:lnTo>
                      <a:lnTo>
                        <a:pt x="272" y="765"/>
                      </a:lnTo>
                      <a:lnTo>
                        <a:pt x="269" y="759"/>
                      </a:lnTo>
                      <a:lnTo>
                        <a:pt x="265" y="751"/>
                      </a:lnTo>
                      <a:lnTo>
                        <a:pt x="259" y="740"/>
                      </a:lnTo>
                      <a:lnTo>
                        <a:pt x="252" y="726"/>
                      </a:lnTo>
                      <a:lnTo>
                        <a:pt x="244" y="711"/>
                      </a:lnTo>
                      <a:lnTo>
                        <a:pt x="235" y="693"/>
                      </a:lnTo>
                      <a:lnTo>
                        <a:pt x="226" y="674"/>
                      </a:lnTo>
                      <a:lnTo>
                        <a:pt x="216" y="653"/>
                      </a:lnTo>
                      <a:lnTo>
                        <a:pt x="196" y="611"/>
                      </a:lnTo>
                      <a:lnTo>
                        <a:pt x="186" y="589"/>
                      </a:lnTo>
                      <a:lnTo>
                        <a:pt x="176" y="567"/>
                      </a:lnTo>
                      <a:lnTo>
                        <a:pt x="167" y="545"/>
                      </a:lnTo>
                      <a:lnTo>
                        <a:pt x="159" y="525"/>
                      </a:lnTo>
                      <a:lnTo>
                        <a:pt x="152" y="505"/>
                      </a:lnTo>
                      <a:lnTo>
                        <a:pt x="145" y="487"/>
                      </a:lnTo>
                      <a:lnTo>
                        <a:pt x="141" y="471"/>
                      </a:lnTo>
                      <a:lnTo>
                        <a:pt x="137" y="456"/>
                      </a:lnTo>
                      <a:lnTo>
                        <a:pt x="137" y="459"/>
                      </a:lnTo>
                      <a:lnTo>
                        <a:pt x="138" y="466"/>
                      </a:lnTo>
                      <a:lnTo>
                        <a:pt x="140" y="476"/>
                      </a:lnTo>
                      <a:lnTo>
                        <a:pt x="141" y="491"/>
                      </a:lnTo>
                      <a:lnTo>
                        <a:pt x="143" y="508"/>
                      </a:lnTo>
                      <a:lnTo>
                        <a:pt x="145" y="528"/>
                      </a:lnTo>
                      <a:lnTo>
                        <a:pt x="147" y="551"/>
                      </a:lnTo>
                      <a:lnTo>
                        <a:pt x="149" y="575"/>
                      </a:lnTo>
                      <a:lnTo>
                        <a:pt x="152" y="600"/>
                      </a:lnTo>
                      <a:lnTo>
                        <a:pt x="156" y="654"/>
                      </a:lnTo>
                      <a:lnTo>
                        <a:pt x="158" y="682"/>
                      </a:lnTo>
                      <a:lnTo>
                        <a:pt x="159" y="708"/>
                      </a:lnTo>
                      <a:lnTo>
                        <a:pt x="160" y="725"/>
                      </a:lnTo>
                      <a:lnTo>
                        <a:pt x="160" y="803"/>
                      </a:lnTo>
                      <a:lnTo>
                        <a:pt x="159" y="822"/>
                      </a:lnTo>
                      <a:lnTo>
                        <a:pt x="159" y="839"/>
                      </a:lnTo>
                      <a:lnTo>
                        <a:pt x="159" y="854"/>
                      </a:lnTo>
                      <a:lnTo>
                        <a:pt x="158" y="865"/>
                      </a:lnTo>
                      <a:lnTo>
                        <a:pt x="158" y="875"/>
                      </a:lnTo>
                      <a:lnTo>
                        <a:pt x="16" y="880"/>
                      </a:lnTo>
                      <a:lnTo>
                        <a:pt x="0" y="814"/>
                      </a:lnTo>
                      <a:lnTo>
                        <a:pt x="6" y="606"/>
                      </a:lnTo>
                      <a:lnTo>
                        <a:pt x="7" y="605"/>
                      </a:lnTo>
                      <a:lnTo>
                        <a:pt x="9" y="602"/>
                      </a:lnTo>
                      <a:lnTo>
                        <a:pt x="12" y="596"/>
                      </a:lnTo>
                      <a:lnTo>
                        <a:pt x="16" y="589"/>
                      </a:lnTo>
                      <a:lnTo>
                        <a:pt x="22" y="579"/>
                      </a:lnTo>
                      <a:lnTo>
                        <a:pt x="27" y="567"/>
                      </a:lnTo>
                      <a:lnTo>
                        <a:pt x="33" y="552"/>
                      </a:lnTo>
                      <a:lnTo>
                        <a:pt x="40" y="534"/>
                      </a:lnTo>
                      <a:lnTo>
                        <a:pt x="47" y="514"/>
                      </a:lnTo>
                      <a:lnTo>
                        <a:pt x="53" y="491"/>
                      </a:lnTo>
                      <a:lnTo>
                        <a:pt x="59" y="464"/>
                      </a:lnTo>
                      <a:lnTo>
                        <a:pt x="66" y="435"/>
                      </a:lnTo>
                      <a:lnTo>
                        <a:pt x="71" y="403"/>
                      </a:lnTo>
                      <a:lnTo>
                        <a:pt x="76" y="367"/>
                      </a:lnTo>
                      <a:lnTo>
                        <a:pt x="79" y="328"/>
                      </a:lnTo>
                      <a:lnTo>
                        <a:pt x="81" y="285"/>
                      </a:lnTo>
                      <a:lnTo>
                        <a:pt x="83" y="239"/>
                      </a:lnTo>
                      <a:lnTo>
                        <a:pt x="83" y="189"/>
                      </a:lnTo>
                      <a:lnTo>
                        <a:pt x="81" y="135"/>
                      </a:lnTo>
                      <a:lnTo>
                        <a:pt x="77" y="78"/>
                      </a:lnTo>
                      <a:lnTo>
                        <a:pt x="71" y="16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Freeform 23"/>
                <p:cNvSpPr>
                  <a:spLocks/>
                </p:cNvSpPr>
                <p:nvPr/>
              </p:nvSpPr>
              <p:spPr bwMode="auto">
                <a:xfrm>
                  <a:off x="4675188" y="2763838"/>
                  <a:ext cx="246063" cy="952500"/>
                </a:xfrm>
                <a:custGeom>
                  <a:avLst/>
                  <a:gdLst/>
                  <a:ahLst/>
                  <a:cxnLst>
                    <a:cxn ang="0">
                      <a:pos x="146" y="0"/>
                    </a:cxn>
                    <a:cxn ang="0">
                      <a:pos x="155" y="168"/>
                    </a:cxn>
                    <a:cxn ang="0">
                      <a:pos x="115" y="188"/>
                    </a:cxn>
                    <a:cxn ang="0">
                      <a:pos x="148" y="196"/>
                    </a:cxn>
                    <a:cxn ang="0">
                      <a:pos x="147" y="198"/>
                    </a:cxn>
                    <a:cxn ang="0">
                      <a:pos x="146" y="206"/>
                    </a:cxn>
                    <a:cxn ang="0">
                      <a:pos x="144" y="217"/>
                    </a:cxn>
                    <a:cxn ang="0">
                      <a:pos x="140" y="232"/>
                    </a:cxn>
                    <a:cxn ang="0">
                      <a:pos x="136" y="251"/>
                    </a:cxn>
                    <a:cxn ang="0">
                      <a:pos x="131" y="272"/>
                    </a:cxn>
                    <a:cxn ang="0">
                      <a:pos x="125" y="296"/>
                    </a:cxn>
                    <a:cxn ang="0">
                      <a:pos x="119" y="323"/>
                    </a:cxn>
                    <a:cxn ang="0">
                      <a:pos x="111" y="350"/>
                    </a:cxn>
                    <a:cxn ang="0">
                      <a:pos x="103" y="379"/>
                    </a:cxn>
                    <a:cxn ang="0">
                      <a:pos x="84" y="439"/>
                    </a:cxn>
                    <a:cxn ang="0">
                      <a:pos x="73" y="468"/>
                    </a:cxn>
                    <a:cxn ang="0">
                      <a:pos x="62" y="498"/>
                    </a:cxn>
                    <a:cxn ang="0">
                      <a:pos x="50" y="526"/>
                    </a:cxn>
                    <a:cxn ang="0">
                      <a:pos x="38" y="553"/>
                    </a:cxn>
                    <a:cxn ang="0">
                      <a:pos x="24" y="577"/>
                    </a:cxn>
                    <a:cxn ang="0">
                      <a:pos x="11" y="600"/>
                    </a:cxn>
                    <a:cxn ang="0">
                      <a:pos x="0" y="555"/>
                    </a:cxn>
                    <a:cxn ang="0">
                      <a:pos x="1" y="553"/>
                    </a:cxn>
                    <a:cxn ang="0">
                      <a:pos x="3" y="546"/>
                    </a:cxn>
                    <a:cxn ang="0">
                      <a:pos x="6" y="537"/>
                    </a:cxn>
                    <a:cxn ang="0">
                      <a:pos x="11" y="524"/>
                    </a:cxn>
                    <a:cxn ang="0">
                      <a:pos x="16" y="506"/>
                    </a:cxn>
                    <a:cxn ang="0">
                      <a:pos x="21" y="487"/>
                    </a:cxn>
                    <a:cxn ang="0">
                      <a:pos x="27" y="465"/>
                    </a:cxn>
                    <a:cxn ang="0">
                      <a:pos x="34" y="439"/>
                    </a:cxn>
                    <a:cxn ang="0">
                      <a:pos x="40" y="412"/>
                    </a:cxn>
                    <a:cxn ang="0">
                      <a:pos x="46" y="383"/>
                    </a:cxn>
                    <a:cxn ang="0">
                      <a:pos x="51" y="352"/>
                    </a:cxn>
                    <a:cxn ang="0">
                      <a:pos x="55" y="320"/>
                    </a:cxn>
                    <a:cxn ang="0">
                      <a:pos x="59" y="287"/>
                    </a:cxn>
                    <a:cxn ang="0">
                      <a:pos x="62" y="242"/>
                    </a:cxn>
                    <a:cxn ang="0">
                      <a:pos x="64" y="201"/>
                    </a:cxn>
                    <a:cxn ang="0">
                      <a:pos x="65" y="163"/>
                    </a:cxn>
                    <a:cxn ang="0">
                      <a:pos x="65" y="129"/>
                    </a:cxn>
                    <a:cxn ang="0">
                      <a:pos x="64" y="99"/>
                    </a:cxn>
                    <a:cxn ang="0">
                      <a:pos x="63" y="74"/>
                    </a:cxn>
                    <a:cxn ang="0">
                      <a:pos x="61" y="53"/>
                    </a:cxn>
                    <a:cxn ang="0">
                      <a:pos x="60" y="35"/>
                    </a:cxn>
                    <a:cxn ang="0">
                      <a:pos x="59" y="24"/>
                    </a:cxn>
                    <a:cxn ang="0">
                      <a:pos x="57" y="16"/>
                    </a:cxn>
                    <a:cxn ang="0">
                      <a:pos x="57" y="13"/>
                    </a:cxn>
                    <a:cxn ang="0">
                      <a:pos x="146" y="0"/>
                    </a:cxn>
                  </a:cxnLst>
                  <a:rect l="0" t="0" r="r" b="b"/>
                  <a:pathLst>
                    <a:path w="155" h="600">
                      <a:moveTo>
                        <a:pt x="146" y="0"/>
                      </a:moveTo>
                      <a:lnTo>
                        <a:pt x="155" y="168"/>
                      </a:lnTo>
                      <a:lnTo>
                        <a:pt x="115" y="188"/>
                      </a:lnTo>
                      <a:lnTo>
                        <a:pt x="148" y="196"/>
                      </a:lnTo>
                      <a:lnTo>
                        <a:pt x="147" y="198"/>
                      </a:lnTo>
                      <a:lnTo>
                        <a:pt x="146" y="206"/>
                      </a:lnTo>
                      <a:lnTo>
                        <a:pt x="144" y="217"/>
                      </a:lnTo>
                      <a:lnTo>
                        <a:pt x="140" y="232"/>
                      </a:lnTo>
                      <a:lnTo>
                        <a:pt x="136" y="251"/>
                      </a:lnTo>
                      <a:lnTo>
                        <a:pt x="131" y="272"/>
                      </a:lnTo>
                      <a:lnTo>
                        <a:pt x="125" y="296"/>
                      </a:lnTo>
                      <a:lnTo>
                        <a:pt x="119" y="323"/>
                      </a:lnTo>
                      <a:lnTo>
                        <a:pt x="111" y="350"/>
                      </a:lnTo>
                      <a:lnTo>
                        <a:pt x="103" y="379"/>
                      </a:lnTo>
                      <a:lnTo>
                        <a:pt x="84" y="439"/>
                      </a:lnTo>
                      <a:lnTo>
                        <a:pt x="73" y="468"/>
                      </a:lnTo>
                      <a:lnTo>
                        <a:pt x="62" y="498"/>
                      </a:lnTo>
                      <a:lnTo>
                        <a:pt x="50" y="526"/>
                      </a:lnTo>
                      <a:lnTo>
                        <a:pt x="38" y="553"/>
                      </a:lnTo>
                      <a:lnTo>
                        <a:pt x="24" y="577"/>
                      </a:lnTo>
                      <a:lnTo>
                        <a:pt x="11" y="600"/>
                      </a:lnTo>
                      <a:lnTo>
                        <a:pt x="0" y="555"/>
                      </a:lnTo>
                      <a:lnTo>
                        <a:pt x="1" y="553"/>
                      </a:lnTo>
                      <a:lnTo>
                        <a:pt x="3" y="546"/>
                      </a:lnTo>
                      <a:lnTo>
                        <a:pt x="6" y="537"/>
                      </a:lnTo>
                      <a:lnTo>
                        <a:pt x="11" y="524"/>
                      </a:lnTo>
                      <a:lnTo>
                        <a:pt x="16" y="506"/>
                      </a:lnTo>
                      <a:lnTo>
                        <a:pt x="21" y="487"/>
                      </a:lnTo>
                      <a:lnTo>
                        <a:pt x="27" y="465"/>
                      </a:lnTo>
                      <a:lnTo>
                        <a:pt x="34" y="439"/>
                      </a:lnTo>
                      <a:lnTo>
                        <a:pt x="40" y="412"/>
                      </a:lnTo>
                      <a:lnTo>
                        <a:pt x="46" y="383"/>
                      </a:lnTo>
                      <a:lnTo>
                        <a:pt x="51" y="352"/>
                      </a:lnTo>
                      <a:lnTo>
                        <a:pt x="55" y="320"/>
                      </a:lnTo>
                      <a:lnTo>
                        <a:pt x="59" y="287"/>
                      </a:lnTo>
                      <a:lnTo>
                        <a:pt x="62" y="242"/>
                      </a:lnTo>
                      <a:lnTo>
                        <a:pt x="64" y="201"/>
                      </a:lnTo>
                      <a:lnTo>
                        <a:pt x="65" y="163"/>
                      </a:lnTo>
                      <a:lnTo>
                        <a:pt x="65" y="129"/>
                      </a:lnTo>
                      <a:lnTo>
                        <a:pt x="64" y="99"/>
                      </a:lnTo>
                      <a:lnTo>
                        <a:pt x="63" y="74"/>
                      </a:lnTo>
                      <a:lnTo>
                        <a:pt x="61" y="53"/>
                      </a:lnTo>
                      <a:lnTo>
                        <a:pt x="60" y="35"/>
                      </a:lnTo>
                      <a:lnTo>
                        <a:pt x="59" y="24"/>
                      </a:lnTo>
                      <a:lnTo>
                        <a:pt x="57" y="16"/>
                      </a:lnTo>
                      <a:lnTo>
                        <a:pt x="57" y="13"/>
                      </a:ln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rgbClr val="3C535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24"/>
                <p:cNvSpPr>
                  <a:spLocks/>
                </p:cNvSpPr>
                <p:nvPr/>
              </p:nvSpPr>
              <p:spPr bwMode="auto">
                <a:xfrm>
                  <a:off x="4249738" y="2824163"/>
                  <a:ext cx="442913" cy="892175"/>
                </a:xfrm>
                <a:custGeom>
                  <a:avLst/>
                  <a:gdLst/>
                  <a:ahLst/>
                  <a:cxnLst>
                    <a:cxn ang="0">
                      <a:pos x="93" y="2"/>
                    </a:cxn>
                    <a:cxn ang="0">
                      <a:pos x="98" y="19"/>
                    </a:cxn>
                    <a:cxn ang="0">
                      <a:pos x="107" y="50"/>
                    </a:cxn>
                    <a:cxn ang="0">
                      <a:pos x="119" y="92"/>
                    </a:cxn>
                    <a:cxn ang="0">
                      <a:pos x="134" y="140"/>
                    </a:cxn>
                    <a:cxn ang="0">
                      <a:pos x="158" y="218"/>
                    </a:cxn>
                    <a:cxn ang="0">
                      <a:pos x="175" y="267"/>
                    </a:cxn>
                    <a:cxn ang="0">
                      <a:pos x="192" y="317"/>
                    </a:cxn>
                    <a:cxn ang="0">
                      <a:pos x="212" y="366"/>
                    </a:cxn>
                    <a:cxn ang="0">
                      <a:pos x="231" y="411"/>
                    </a:cxn>
                    <a:cxn ang="0">
                      <a:pos x="249" y="449"/>
                    </a:cxn>
                    <a:cxn ang="0">
                      <a:pos x="263" y="479"/>
                    </a:cxn>
                    <a:cxn ang="0">
                      <a:pos x="273" y="499"/>
                    </a:cxn>
                    <a:cxn ang="0">
                      <a:pos x="277" y="506"/>
                    </a:cxn>
                    <a:cxn ang="0">
                      <a:pos x="277" y="560"/>
                    </a:cxn>
                    <a:cxn ang="0">
                      <a:pos x="269" y="548"/>
                    </a:cxn>
                    <a:cxn ang="0">
                      <a:pos x="254" y="525"/>
                    </a:cxn>
                    <a:cxn ang="0">
                      <a:pos x="234" y="497"/>
                    </a:cxn>
                    <a:cxn ang="0">
                      <a:pos x="200" y="449"/>
                    </a:cxn>
                    <a:cxn ang="0">
                      <a:pos x="179" y="419"/>
                    </a:cxn>
                    <a:cxn ang="0">
                      <a:pos x="160" y="395"/>
                    </a:cxn>
                    <a:cxn ang="0">
                      <a:pos x="140" y="367"/>
                    </a:cxn>
                    <a:cxn ang="0">
                      <a:pos x="97" y="302"/>
                    </a:cxn>
                    <a:cxn ang="0">
                      <a:pos x="77" y="271"/>
                    </a:cxn>
                    <a:cxn ang="0">
                      <a:pos x="61" y="245"/>
                    </a:cxn>
                    <a:cxn ang="0">
                      <a:pos x="49" y="227"/>
                    </a:cxn>
                    <a:cxn ang="0">
                      <a:pos x="45" y="220"/>
                    </a:cxn>
                    <a:cxn ang="0">
                      <a:pos x="36" y="190"/>
                    </a:cxn>
                    <a:cxn ang="0">
                      <a:pos x="33" y="181"/>
                    </a:cxn>
                    <a:cxn ang="0">
                      <a:pos x="28" y="157"/>
                    </a:cxn>
                    <a:cxn ang="0">
                      <a:pos x="21" y="125"/>
                    </a:cxn>
                    <a:cxn ang="0">
                      <a:pos x="10" y="68"/>
                    </a:cxn>
                    <a:cxn ang="0">
                      <a:pos x="4" y="31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279" h="562">
                      <a:moveTo>
                        <a:pt x="92" y="0"/>
                      </a:moveTo>
                      <a:lnTo>
                        <a:pt x="93" y="2"/>
                      </a:lnTo>
                      <a:lnTo>
                        <a:pt x="95" y="8"/>
                      </a:lnTo>
                      <a:lnTo>
                        <a:pt x="98" y="19"/>
                      </a:lnTo>
                      <a:lnTo>
                        <a:pt x="102" y="34"/>
                      </a:lnTo>
                      <a:lnTo>
                        <a:pt x="107" y="50"/>
                      </a:lnTo>
                      <a:lnTo>
                        <a:pt x="113" y="70"/>
                      </a:lnTo>
                      <a:lnTo>
                        <a:pt x="119" y="92"/>
                      </a:lnTo>
                      <a:lnTo>
                        <a:pt x="126" y="116"/>
                      </a:lnTo>
                      <a:lnTo>
                        <a:pt x="134" y="140"/>
                      </a:lnTo>
                      <a:lnTo>
                        <a:pt x="150" y="192"/>
                      </a:lnTo>
                      <a:lnTo>
                        <a:pt x="158" y="218"/>
                      </a:lnTo>
                      <a:lnTo>
                        <a:pt x="166" y="243"/>
                      </a:lnTo>
                      <a:lnTo>
                        <a:pt x="175" y="267"/>
                      </a:lnTo>
                      <a:lnTo>
                        <a:pt x="183" y="291"/>
                      </a:lnTo>
                      <a:lnTo>
                        <a:pt x="192" y="317"/>
                      </a:lnTo>
                      <a:lnTo>
                        <a:pt x="202" y="341"/>
                      </a:lnTo>
                      <a:lnTo>
                        <a:pt x="212" y="366"/>
                      </a:lnTo>
                      <a:lnTo>
                        <a:pt x="221" y="389"/>
                      </a:lnTo>
                      <a:lnTo>
                        <a:pt x="231" y="411"/>
                      </a:lnTo>
                      <a:lnTo>
                        <a:pt x="240" y="431"/>
                      </a:lnTo>
                      <a:lnTo>
                        <a:pt x="249" y="449"/>
                      </a:lnTo>
                      <a:lnTo>
                        <a:pt x="256" y="466"/>
                      </a:lnTo>
                      <a:lnTo>
                        <a:pt x="263" y="479"/>
                      </a:lnTo>
                      <a:lnTo>
                        <a:pt x="269" y="491"/>
                      </a:lnTo>
                      <a:lnTo>
                        <a:pt x="273" y="499"/>
                      </a:lnTo>
                      <a:lnTo>
                        <a:pt x="276" y="504"/>
                      </a:lnTo>
                      <a:lnTo>
                        <a:pt x="277" y="506"/>
                      </a:lnTo>
                      <a:lnTo>
                        <a:pt x="279" y="562"/>
                      </a:lnTo>
                      <a:lnTo>
                        <a:pt x="277" y="560"/>
                      </a:lnTo>
                      <a:lnTo>
                        <a:pt x="274" y="555"/>
                      </a:lnTo>
                      <a:lnTo>
                        <a:pt x="269" y="548"/>
                      </a:lnTo>
                      <a:lnTo>
                        <a:pt x="262" y="538"/>
                      </a:lnTo>
                      <a:lnTo>
                        <a:pt x="254" y="525"/>
                      </a:lnTo>
                      <a:lnTo>
                        <a:pt x="244" y="512"/>
                      </a:lnTo>
                      <a:lnTo>
                        <a:pt x="234" y="497"/>
                      </a:lnTo>
                      <a:lnTo>
                        <a:pt x="212" y="465"/>
                      </a:lnTo>
                      <a:lnTo>
                        <a:pt x="200" y="449"/>
                      </a:lnTo>
                      <a:lnTo>
                        <a:pt x="189" y="434"/>
                      </a:lnTo>
                      <a:lnTo>
                        <a:pt x="179" y="419"/>
                      </a:lnTo>
                      <a:lnTo>
                        <a:pt x="169" y="407"/>
                      </a:lnTo>
                      <a:lnTo>
                        <a:pt x="160" y="395"/>
                      </a:lnTo>
                      <a:lnTo>
                        <a:pt x="150" y="382"/>
                      </a:lnTo>
                      <a:lnTo>
                        <a:pt x="140" y="367"/>
                      </a:lnTo>
                      <a:lnTo>
                        <a:pt x="130" y="352"/>
                      </a:lnTo>
                      <a:lnTo>
                        <a:pt x="97" y="302"/>
                      </a:lnTo>
                      <a:lnTo>
                        <a:pt x="87" y="286"/>
                      </a:lnTo>
                      <a:lnTo>
                        <a:pt x="77" y="271"/>
                      </a:lnTo>
                      <a:lnTo>
                        <a:pt x="68" y="257"/>
                      </a:lnTo>
                      <a:lnTo>
                        <a:pt x="61" y="245"/>
                      </a:lnTo>
                      <a:lnTo>
                        <a:pt x="54" y="234"/>
                      </a:lnTo>
                      <a:lnTo>
                        <a:pt x="49" y="227"/>
                      </a:lnTo>
                      <a:lnTo>
                        <a:pt x="46" y="222"/>
                      </a:lnTo>
                      <a:lnTo>
                        <a:pt x="45" y="220"/>
                      </a:lnTo>
                      <a:lnTo>
                        <a:pt x="87" y="190"/>
                      </a:lnTo>
                      <a:lnTo>
                        <a:pt x="36" y="190"/>
                      </a:lnTo>
                      <a:lnTo>
                        <a:pt x="35" y="187"/>
                      </a:lnTo>
                      <a:lnTo>
                        <a:pt x="33" y="181"/>
                      </a:lnTo>
                      <a:lnTo>
                        <a:pt x="32" y="171"/>
                      </a:lnTo>
                      <a:lnTo>
                        <a:pt x="28" y="157"/>
                      </a:lnTo>
                      <a:lnTo>
                        <a:pt x="25" y="142"/>
                      </a:lnTo>
                      <a:lnTo>
                        <a:pt x="21" y="125"/>
                      </a:lnTo>
                      <a:lnTo>
                        <a:pt x="13" y="87"/>
                      </a:lnTo>
                      <a:lnTo>
                        <a:pt x="10" y="68"/>
                      </a:lnTo>
                      <a:lnTo>
                        <a:pt x="6" y="49"/>
                      </a:lnTo>
                      <a:lnTo>
                        <a:pt x="4" y="31"/>
                      </a:lnTo>
                      <a:lnTo>
                        <a:pt x="2" y="16"/>
                      </a:lnTo>
                      <a:lnTo>
                        <a:pt x="0" y="2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3C535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Freeform 25"/>
                <p:cNvSpPr>
                  <a:spLocks/>
                </p:cNvSpPr>
                <p:nvPr/>
              </p:nvSpPr>
              <p:spPr bwMode="auto">
                <a:xfrm>
                  <a:off x="3967163" y="1524000"/>
                  <a:ext cx="874713" cy="842963"/>
                </a:xfrm>
                <a:custGeom>
                  <a:avLst/>
                  <a:gdLst/>
                  <a:ahLst/>
                  <a:cxnLst>
                    <a:cxn ang="0">
                      <a:pos x="300" y="2"/>
                    </a:cxn>
                    <a:cxn ang="0">
                      <a:pos x="369" y="20"/>
                    </a:cxn>
                    <a:cxn ang="0">
                      <a:pos x="436" y="52"/>
                    </a:cxn>
                    <a:cxn ang="0">
                      <a:pos x="497" y="100"/>
                    </a:cxn>
                    <a:cxn ang="0">
                      <a:pos x="551" y="161"/>
                    </a:cxn>
                    <a:cxn ang="0">
                      <a:pos x="543" y="200"/>
                    </a:cxn>
                    <a:cxn ang="0">
                      <a:pos x="522" y="238"/>
                    </a:cxn>
                    <a:cxn ang="0">
                      <a:pos x="489" y="271"/>
                    </a:cxn>
                    <a:cxn ang="0">
                      <a:pos x="446" y="296"/>
                    </a:cxn>
                    <a:cxn ang="0">
                      <a:pos x="393" y="311"/>
                    </a:cxn>
                    <a:cxn ang="0">
                      <a:pos x="321" y="316"/>
                    </a:cxn>
                    <a:cxn ang="0">
                      <a:pos x="258" y="309"/>
                    </a:cxn>
                    <a:cxn ang="0">
                      <a:pos x="206" y="295"/>
                    </a:cxn>
                    <a:cxn ang="0">
                      <a:pos x="164" y="279"/>
                    </a:cxn>
                    <a:cxn ang="0">
                      <a:pos x="132" y="261"/>
                    </a:cxn>
                    <a:cxn ang="0">
                      <a:pos x="113" y="249"/>
                    </a:cxn>
                    <a:cxn ang="0">
                      <a:pos x="107" y="243"/>
                    </a:cxn>
                    <a:cxn ang="0">
                      <a:pos x="123" y="312"/>
                    </a:cxn>
                    <a:cxn ang="0">
                      <a:pos x="126" y="372"/>
                    </a:cxn>
                    <a:cxn ang="0">
                      <a:pos x="119" y="424"/>
                    </a:cxn>
                    <a:cxn ang="0">
                      <a:pos x="106" y="468"/>
                    </a:cxn>
                    <a:cxn ang="0">
                      <a:pos x="88" y="503"/>
                    </a:cxn>
                    <a:cxn ang="0">
                      <a:pos x="69" y="531"/>
                    </a:cxn>
                    <a:cxn ang="0">
                      <a:pos x="51" y="502"/>
                    </a:cxn>
                    <a:cxn ang="0">
                      <a:pos x="25" y="442"/>
                    </a:cxn>
                    <a:cxn ang="0">
                      <a:pos x="8" y="380"/>
                    </a:cxn>
                    <a:cxn ang="0">
                      <a:pos x="0" y="316"/>
                    </a:cxn>
                    <a:cxn ang="0">
                      <a:pos x="2" y="252"/>
                    </a:cxn>
                    <a:cxn ang="0">
                      <a:pos x="13" y="191"/>
                    </a:cxn>
                    <a:cxn ang="0">
                      <a:pos x="35" y="135"/>
                    </a:cxn>
                    <a:cxn ang="0">
                      <a:pos x="65" y="87"/>
                    </a:cxn>
                    <a:cxn ang="0">
                      <a:pos x="106" y="48"/>
                    </a:cxn>
                    <a:cxn ang="0">
                      <a:pos x="163" y="18"/>
                    </a:cxn>
                    <a:cxn ang="0">
                      <a:pos x="231" y="2"/>
                    </a:cxn>
                  </a:cxnLst>
                  <a:rect l="0" t="0" r="r" b="b"/>
                  <a:pathLst>
                    <a:path w="551" h="531">
                      <a:moveTo>
                        <a:pt x="265" y="0"/>
                      </a:moveTo>
                      <a:lnTo>
                        <a:pt x="300" y="2"/>
                      </a:lnTo>
                      <a:lnTo>
                        <a:pt x="335" y="9"/>
                      </a:lnTo>
                      <a:lnTo>
                        <a:pt x="369" y="20"/>
                      </a:lnTo>
                      <a:lnTo>
                        <a:pt x="403" y="34"/>
                      </a:lnTo>
                      <a:lnTo>
                        <a:pt x="436" y="52"/>
                      </a:lnTo>
                      <a:lnTo>
                        <a:pt x="467" y="74"/>
                      </a:lnTo>
                      <a:lnTo>
                        <a:pt x="497" y="100"/>
                      </a:lnTo>
                      <a:lnTo>
                        <a:pt x="525" y="129"/>
                      </a:lnTo>
                      <a:lnTo>
                        <a:pt x="551" y="161"/>
                      </a:lnTo>
                      <a:lnTo>
                        <a:pt x="549" y="181"/>
                      </a:lnTo>
                      <a:lnTo>
                        <a:pt x="543" y="200"/>
                      </a:lnTo>
                      <a:lnTo>
                        <a:pt x="535" y="219"/>
                      </a:lnTo>
                      <a:lnTo>
                        <a:pt x="522" y="238"/>
                      </a:lnTo>
                      <a:lnTo>
                        <a:pt x="507" y="255"/>
                      </a:lnTo>
                      <a:lnTo>
                        <a:pt x="489" y="271"/>
                      </a:lnTo>
                      <a:lnTo>
                        <a:pt x="469" y="284"/>
                      </a:lnTo>
                      <a:lnTo>
                        <a:pt x="446" y="296"/>
                      </a:lnTo>
                      <a:lnTo>
                        <a:pt x="421" y="305"/>
                      </a:lnTo>
                      <a:lnTo>
                        <a:pt x="393" y="311"/>
                      </a:lnTo>
                      <a:lnTo>
                        <a:pt x="355" y="315"/>
                      </a:lnTo>
                      <a:lnTo>
                        <a:pt x="321" y="316"/>
                      </a:lnTo>
                      <a:lnTo>
                        <a:pt x="288" y="313"/>
                      </a:lnTo>
                      <a:lnTo>
                        <a:pt x="258" y="309"/>
                      </a:lnTo>
                      <a:lnTo>
                        <a:pt x="231" y="303"/>
                      </a:lnTo>
                      <a:lnTo>
                        <a:pt x="206" y="295"/>
                      </a:lnTo>
                      <a:lnTo>
                        <a:pt x="184" y="287"/>
                      </a:lnTo>
                      <a:lnTo>
                        <a:pt x="164" y="279"/>
                      </a:lnTo>
                      <a:lnTo>
                        <a:pt x="147" y="269"/>
                      </a:lnTo>
                      <a:lnTo>
                        <a:pt x="132" y="261"/>
                      </a:lnTo>
                      <a:lnTo>
                        <a:pt x="121" y="254"/>
                      </a:lnTo>
                      <a:lnTo>
                        <a:pt x="113" y="249"/>
                      </a:lnTo>
                      <a:lnTo>
                        <a:pt x="109" y="245"/>
                      </a:lnTo>
                      <a:lnTo>
                        <a:pt x="107" y="243"/>
                      </a:lnTo>
                      <a:lnTo>
                        <a:pt x="117" y="279"/>
                      </a:lnTo>
                      <a:lnTo>
                        <a:pt x="123" y="312"/>
                      </a:lnTo>
                      <a:lnTo>
                        <a:pt x="126" y="342"/>
                      </a:lnTo>
                      <a:lnTo>
                        <a:pt x="126" y="372"/>
                      </a:lnTo>
                      <a:lnTo>
                        <a:pt x="124" y="399"/>
                      </a:lnTo>
                      <a:lnTo>
                        <a:pt x="119" y="424"/>
                      </a:lnTo>
                      <a:lnTo>
                        <a:pt x="113" y="447"/>
                      </a:lnTo>
                      <a:lnTo>
                        <a:pt x="106" y="468"/>
                      </a:lnTo>
                      <a:lnTo>
                        <a:pt x="97" y="487"/>
                      </a:lnTo>
                      <a:lnTo>
                        <a:pt x="88" y="503"/>
                      </a:lnTo>
                      <a:lnTo>
                        <a:pt x="79" y="518"/>
                      </a:lnTo>
                      <a:lnTo>
                        <a:pt x="69" y="531"/>
                      </a:lnTo>
                      <a:lnTo>
                        <a:pt x="60" y="516"/>
                      </a:lnTo>
                      <a:lnTo>
                        <a:pt x="51" y="502"/>
                      </a:lnTo>
                      <a:lnTo>
                        <a:pt x="37" y="472"/>
                      </a:lnTo>
                      <a:lnTo>
                        <a:pt x="25" y="442"/>
                      </a:lnTo>
                      <a:lnTo>
                        <a:pt x="15" y="412"/>
                      </a:lnTo>
                      <a:lnTo>
                        <a:pt x="8" y="380"/>
                      </a:lnTo>
                      <a:lnTo>
                        <a:pt x="3" y="348"/>
                      </a:lnTo>
                      <a:lnTo>
                        <a:pt x="0" y="316"/>
                      </a:lnTo>
                      <a:lnTo>
                        <a:pt x="0" y="283"/>
                      </a:lnTo>
                      <a:lnTo>
                        <a:pt x="2" y="252"/>
                      </a:lnTo>
                      <a:lnTo>
                        <a:pt x="6" y="221"/>
                      </a:lnTo>
                      <a:lnTo>
                        <a:pt x="13" y="191"/>
                      </a:lnTo>
                      <a:lnTo>
                        <a:pt x="23" y="162"/>
                      </a:lnTo>
                      <a:lnTo>
                        <a:pt x="35" y="135"/>
                      </a:lnTo>
                      <a:lnTo>
                        <a:pt x="49" y="110"/>
                      </a:lnTo>
                      <a:lnTo>
                        <a:pt x="65" y="87"/>
                      </a:lnTo>
                      <a:lnTo>
                        <a:pt x="85" y="66"/>
                      </a:lnTo>
                      <a:lnTo>
                        <a:pt x="106" y="48"/>
                      </a:lnTo>
                      <a:lnTo>
                        <a:pt x="131" y="33"/>
                      </a:lnTo>
                      <a:lnTo>
                        <a:pt x="163" y="18"/>
                      </a:lnTo>
                      <a:lnTo>
                        <a:pt x="196" y="8"/>
                      </a:lnTo>
                      <a:lnTo>
                        <a:pt x="231" y="2"/>
                      </a:lnTo>
                      <a:lnTo>
                        <a:pt x="26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Freeform 26"/>
                <p:cNvSpPr>
                  <a:spLocks/>
                </p:cNvSpPr>
                <p:nvPr/>
              </p:nvSpPr>
              <p:spPr bwMode="auto">
                <a:xfrm>
                  <a:off x="4721226" y="3819525"/>
                  <a:ext cx="26988" cy="2698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3" y="2"/>
                    </a:cxn>
                    <a:cxn ang="0">
                      <a:pos x="15" y="3"/>
                    </a:cxn>
                    <a:cxn ang="0">
                      <a:pos x="17" y="6"/>
                    </a:cxn>
                    <a:cxn ang="0">
                      <a:pos x="17" y="11"/>
                    </a:cxn>
                    <a:cxn ang="0">
                      <a:pos x="13" y="15"/>
                    </a:cxn>
                    <a:cxn ang="0">
                      <a:pos x="9" y="17"/>
                    </a:cxn>
                    <a:cxn ang="0">
                      <a:pos x="4" y="15"/>
                    </a:cxn>
                    <a:cxn ang="0">
                      <a:pos x="2" y="13"/>
                    </a:cxn>
                    <a:cxn ang="0">
                      <a:pos x="0" y="8"/>
                    </a:cxn>
                    <a:cxn ang="0">
                      <a:pos x="2" y="3"/>
                    </a:cxn>
                    <a:cxn ang="0">
                      <a:pos x="4" y="2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17" h="17">
                      <a:moveTo>
                        <a:pt x="9" y="0"/>
                      </a:moveTo>
                      <a:lnTo>
                        <a:pt x="13" y="2"/>
                      </a:lnTo>
                      <a:lnTo>
                        <a:pt x="15" y="3"/>
                      </a:lnTo>
                      <a:lnTo>
                        <a:pt x="17" y="6"/>
                      </a:lnTo>
                      <a:lnTo>
                        <a:pt x="17" y="11"/>
                      </a:lnTo>
                      <a:lnTo>
                        <a:pt x="13" y="15"/>
                      </a:lnTo>
                      <a:lnTo>
                        <a:pt x="9" y="17"/>
                      </a:lnTo>
                      <a:lnTo>
                        <a:pt x="4" y="15"/>
                      </a:lnTo>
                      <a:lnTo>
                        <a:pt x="2" y="13"/>
                      </a:lnTo>
                      <a:lnTo>
                        <a:pt x="0" y="8"/>
                      </a:lnTo>
                      <a:lnTo>
                        <a:pt x="2" y="3"/>
                      </a:lnTo>
                      <a:lnTo>
                        <a:pt x="4" y="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Freeform 27"/>
                <p:cNvSpPr>
                  <a:spLocks/>
                </p:cNvSpPr>
                <p:nvPr/>
              </p:nvSpPr>
              <p:spPr bwMode="auto">
                <a:xfrm>
                  <a:off x="4718051" y="3941763"/>
                  <a:ext cx="25400" cy="269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2" y="2"/>
                    </a:cxn>
                    <a:cxn ang="0">
                      <a:pos x="15" y="4"/>
                    </a:cxn>
                    <a:cxn ang="0">
                      <a:pos x="16" y="8"/>
                    </a:cxn>
                    <a:cxn ang="0">
                      <a:pos x="15" y="13"/>
                    </a:cxn>
                    <a:cxn ang="0">
                      <a:pos x="12" y="15"/>
                    </a:cxn>
                    <a:cxn ang="0">
                      <a:pos x="7" y="17"/>
                    </a:cxn>
                    <a:cxn ang="0">
                      <a:pos x="3" y="15"/>
                    </a:cxn>
                    <a:cxn ang="0">
                      <a:pos x="1" y="13"/>
                    </a:cxn>
                    <a:cxn ang="0">
                      <a:pos x="0" y="8"/>
                    </a:cxn>
                    <a:cxn ang="0">
                      <a:pos x="0" y="5"/>
                    </a:cxn>
                    <a:cxn ang="0">
                      <a:pos x="2" y="3"/>
                    </a:cxn>
                    <a:cxn ang="0">
                      <a:pos x="4" y="1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6" h="17">
                      <a:moveTo>
                        <a:pt x="7" y="0"/>
                      </a:moveTo>
                      <a:lnTo>
                        <a:pt x="12" y="2"/>
                      </a:lnTo>
                      <a:lnTo>
                        <a:pt x="15" y="4"/>
                      </a:lnTo>
                      <a:lnTo>
                        <a:pt x="16" y="8"/>
                      </a:lnTo>
                      <a:lnTo>
                        <a:pt x="15" y="13"/>
                      </a:lnTo>
                      <a:lnTo>
                        <a:pt x="12" y="15"/>
                      </a:lnTo>
                      <a:lnTo>
                        <a:pt x="7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3"/>
                      </a:lnTo>
                      <a:lnTo>
                        <a:pt x="4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Freeform 28"/>
                <p:cNvSpPr>
                  <a:spLocks noEditPoints="1"/>
                </p:cNvSpPr>
                <p:nvPr/>
              </p:nvSpPr>
              <p:spPr bwMode="auto">
                <a:xfrm>
                  <a:off x="4864101" y="1873250"/>
                  <a:ext cx="87313" cy="465138"/>
                </a:xfrm>
                <a:custGeom>
                  <a:avLst/>
                  <a:gdLst/>
                  <a:ahLst/>
                  <a:cxnLst>
                    <a:cxn ang="0">
                      <a:pos x="35" y="291"/>
                    </a:cxn>
                    <a:cxn ang="0">
                      <a:pos x="34" y="293"/>
                    </a:cxn>
                    <a:cxn ang="0">
                      <a:pos x="35" y="291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6"/>
                    </a:cxn>
                    <a:cxn ang="0">
                      <a:pos x="9" y="14"/>
                    </a:cxn>
                    <a:cxn ang="0">
                      <a:pos x="16" y="25"/>
                    </a:cxn>
                    <a:cxn ang="0">
                      <a:pos x="23" y="38"/>
                    </a:cxn>
                    <a:cxn ang="0">
                      <a:pos x="30" y="54"/>
                    </a:cxn>
                    <a:cxn ang="0">
                      <a:pos x="37" y="73"/>
                    </a:cxn>
                    <a:cxn ang="0">
                      <a:pos x="44" y="94"/>
                    </a:cxn>
                    <a:cxn ang="0">
                      <a:pos x="49" y="117"/>
                    </a:cxn>
                    <a:cxn ang="0">
                      <a:pos x="53" y="142"/>
                    </a:cxn>
                    <a:cxn ang="0">
                      <a:pos x="55" y="169"/>
                    </a:cxn>
                    <a:cxn ang="0">
                      <a:pos x="55" y="198"/>
                    </a:cxn>
                    <a:cxn ang="0">
                      <a:pos x="52" y="228"/>
                    </a:cxn>
                    <a:cxn ang="0">
                      <a:pos x="45" y="260"/>
                    </a:cxn>
                    <a:cxn ang="0">
                      <a:pos x="35" y="291"/>
                    </a:cxn>
                    <a:cxn ang="0">
                      <a:pos x="36" y="285"/>
                    </a:cxn>
                    <a:cxn ang="0">
                      <a:pos x="38" y="274"/>
                    </a:cxn>
                    <a:cxn ang="0">
                      <a:pos x="41" y="260"/>
                    </a:cxn>
                    <a:cxn ang="0">
                      <a:pos x="42" y="244"/>
                    </a:cxn>
                    <a:cxn ang="0">
                      <a:pos x="44" y="223"/>
                    </a:cxn>
                    <a:cxn ang="0">
                      <a:pos x="45" y="201"/>
                    </a:cxn>
                    <a:cxn ang="0">
                      <a:pos x="44" y="176"/>
                    </a:cxn>
                    <a:cxn ang="0">
                      <a:pos x="42" y="150"/>
                    </a:cxn>
                    <a:cxn ang="0">
                      <a:pos x="38" y="122"/>
                    </a:cxn>
                    <a:cxn ang="0">
                      <a:pos x="33" y="92"/>
                    </a:cxn>
                    <a:cxn ang="0">
                      <a:pos x="25" y="62"/>
                    </a:cxn>
                    <a:cxn ang="0">
                      <a:pos x="14" y="3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5" h="293">
                      <a:moveTo>
                        <a:pt x="35" y="291"/>
                      </a:moveTo>
                      <a:lnTo>
                        <a:pt x="34" y="293"/>
                      </a:lnTo>
                      <a:lnTo>
                        <a:pt x="35" y="291"/>
                      </a:lnTo>
                      <a:close/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4" y="6"/>
                      </a:lnTo>
                      <a:lnTo>
                        <a:pt x="9" y="14"/>
                      </a:lnTo>
                      <a:lnTo>
                        <a:pt x="16" y="25"/>
                      </a:lnTo>
                      <a:lnTo>
                        <a:pt x="23" y="38"/>
                      </a:lnTo>
                      <a:lnTo>
                        <a:pt x="30" y="54"/>
                      </a:lnTo>
                      <a:lnTo>
                        <a:pt x="37" y="73"/>
                      </a:lnTo>
                      <a:lnTo>
                        <a:pt x="44" y="94"/>
                      </a:lnTo>
                      <a:lnTo>
                        <a:pt x="49" y="117"/>
                      </a:lnTo>
                      <a:lnTo>
                        <a:pt x="53" y="142"/>
                      </a:lnTo>
                      <a:lnTo>
                        <a:pt x="55" y="169"/>
                      </a:lnTo>
                      <a:lnTo>
                        <a:pt x="55" y="198"/>
                      </a:lnTo>
                      <a:lnTo>
                        <a:pt x="52" y="228"/>
                      </a:lnTo>
                      <a:lnTo>
                        <a:pt x="45" y="260"/>
                      </a:lnTo>
                      <a:lnTo>
                        <a:pt x="35" y="291"/>
                      </a:lnTo>
                      <a:lnTo>
                        <a:pt x="36" y="285"/>
                      </a:lnTo>
                      <a:lnTo>
                        <a:pt x="38" y="274"/>
                      </a:lnTo>
                      <a:lnTo>
                        <a:pt x="41" y="260"/>
                      </a:lnTo>
                      <a:lnTo>
                        <a:pt x="42" y="244"/>
                      </a:lnTo>
                      <a:lnTo>
                        <a:pt x="44" y="223"/>
                      </a:lnTo>
                      <a:lnTo>
                        <a:pt x="45" y="201"/>
                      </a:lnTo>
                      <a:lnTo>
                        <a:pt x="44" y="176"/>
                      </a:lnTo>
                      <a:lnTo>
                        <a:pt x="42" y="150"/>
                      </a:lnTo>
                      <a:lnTo>
                        <a:pt x="38" y="122"/>
                      </a:lnTo>
                      <a:lnTo>
                        <a:pt x="33" y="92"/>
                      </a:lnTo>
                      <a:lnTo>
                        <a:pt x="25" y="62"/>
                      </a:lnTo>
                      <a:lnTo>
                        <a:pt x="14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29"/>
                <p:cNvSpPr>
                  <a:spLocks/>
                </p:cNvSpPr>
                <p:nvPr/>
              </p:nvSpPr>
              <p:spPr bwMode="auto">
                <a:xfrm>
                  <a:off x="4332288" y="1682750"/>
                  <a:ext cx="409575" cy="303213"/>
                </a:xfrm>
                <a:custGeom>
                  <a:avLst/>
                  <a:gdLst/>
                  <a:ahLst/>
                  <a:cxnLst>
                    <a:cxn ang="0">
                      <a:pos x="208" y="0"/>
                    </a:cxn>
                    <a:cxn ang="0">
                      <a:pos x="210" y="1"/>
                    </a:cxn>
                    <a:cxn ang="0">
                      <a:pos x="219" y="10"/>
                    </a:cxn>
                    <a:cxn ang="0">
                      <a:pos x="225" y="17"/>
                    </a:cxn>
                    <a:cxn ang="0">
                      <a:pos x="232" y="26"/>
                    </a:cxn>
                    <a:cxn ang="0">
                      <a:pos x="240" y="36"/>
                    </a:cxn>
                    <a:cxn ang="0">
                      <a:pos x="247" y="48"/>
                    </a:cxn>
                    <a:cxn ang="0">
                      <a:pos x="253" y="61"/>
                    </a:cxn>
                    <a:cxn ang="0">
                      <a:pos x="257" y="74"/>
                    </a:cxn>
                    <a:cxn ang="0">
                      <a:pos x="258" y="88"/>
                    </a:cxn>
                    <a:cxn ang="0">
                      <a:pos x="257" y="102"/>
                    </a:cxn>
                    <a:cxn ang="0">
                      <a:pos x="252" y="118"/>
                    </a:cxn>
                    <a:cxn ang="0">
                      <a:pos x="243" y="133"/>
                    </a:cxn>
                    <a:cxn ang="0">
                      <a:pos x="229" y="148"/>
                    </a:cxn>
                    <a:cxn ang="0">
                      <a:pos x="212" y="162"/>
                    </a:cxn>
                    <a:cxn ang="0">
                      <a:pos x="192" y="173"/>
                    </a:cxn>
                    <a:cxn ang="0">
                      <a:pos x="171" y="181"/>
                    </a:cxn>
                    <a:cxn ang="0">
                      <a:pos x="149" y="187"/>
                    </a:cxn>
                    <a:cxn ang="0">
                      <a:pos x="127" y="191"/>
                    </a:cxn>
                    <a:cxn ang="0">
                      <a:pos x="104" y="191"/>
                    </a:cxn>
                    <a:cxn ang="0">
                      <a:pos x="83" y="191"/>
                    </a:cxn>
                    <a:cxn ang="0">
                      <a:pos x="62" y="188"/>
                    </a:cxn>
                    <a:cxn ang="0">
                      <a:pos x="43" y="183"/>
                    </a:cxn>
                    <a:cxn ang="0">
                      <a:pos x="26" y="178"/>
                    </a:cxn>
                    <a:cxn ang="0">
                      <a:pos x="11" y="171"/>
                    </a:cxn>
                    <a:cxn ang="0">
                      <a:pos x="0" y="163"/>
                    </a:cxn>
                    <a:cxn ang="0">
                      <a:pos x="2" y="163"/>
                    </a:cxn>
                    <a:cxn ang="0">
                      <a:pos x="9" y="164"/>
                    </a:cxn>
                    <a:cxn ang="0">
                      <a:pos x="18" y="165"/>
                    </a:cxn>
                    <a:cxn ang="0">
                      <a:pos x="30" y="165"/>
                    </a:cxn>
                    <a:cxn ang="0">
                      <a:pos x="45" y="165"/>
                    </a:cxn>
                    <a:cxn ang="0">
                      <a:pos x="61" y="165"/>
                    </a:cxn>
                    <a:cxn ang="0">
                      <a:pos x="79" y="162"/>
                    </a:cxn>
                    <a:cxn ang="0">
                      <a:pos x="98" y="158"/>
                    </a:cxn>
                    <a:cxn ang="0">
                      <a:pos x="116" y="152"/>
                    </a:cxn>
                    <a:cxn ang="0">
                      <a:pos x="133" y="143"/>
                    </a:cxn>
                    <a:cxn ang="0">
                      <a:pos x="150" y="132"/>
                    </a:cxn>
                    <a:cxn ang="0">
                      <a:pos x="165" y="118"/>
                    </a:cxn>
                    <a:cxn ang="0">
                      <a:pos x="163" y="119"/>
                    </a:cxn>
                    <a:cxn ang="0">
                      <a:pos x="158" y="120"/>
                    </a:cxn>
                    <a:cxn ang="0">
                      <a:pos x="149" y="121"/>
                    </a:cxn>
                    <a:cxn ang="0">
                      <a:pos x="138" y="122"/>
                    </a:cxn>
                    <a:cxn ang="0">
                      <a:pos x="124" y="122"/>
                    </a:cxn>
                    <a:cxn ang="0">
                      <a:pos x="110" y="120"/>
                    </a:cxn>
                    <a:cxn ang="0">
                      <a:pos x="96" y="116"/>
                    </a:cxn>
                    <a:cxn ang="0">
                      <a:pos x="82" y="109"/>
                    </a:cxn>
                    <a:cxn ang="0">
                      <a:pos x="69" y="99"/>
                    </a:cxn>
                    <a:cxn ang="0">
                      <a:pos x="75" y="99"/>
                    </a:cxn>
                    <a:cxn ang="0">
                      <a:pos x="82" y="98"/>
                    </a:cxn>
                    <a:cxn ang="0">
                      <a:pos x="91" y="98"/>
                    </a:cxn>
                    <a:cxn ang="0">
                      <a:pos x="102" y="97"/>
                    </a:cxn>
                    <a:cxn ang="0">
                      <a:pos x="114" y="94"/>
                    </a:cxn>
                    <a:cxn ang="0">
                      <a:pos x="127" y="91"/>
                    </a:cxn>
                    <a:cxn ang="0">
                      <a:pos x="140" y="87"/>
                    </a:cxn>
                    <a:cxn ang="0">
                      <a:pos x="153" y="82"/>
                    </a:cxn>
                    <a:cxn ang="0">
                      <a:pos x="166" y="76"/>
                    </a:cxn>
                    <a:cxn ang="0">
                      <a:pos x="178" y="68"/>
                    </a:cxn>
                    <a:cxn ang="0">
                      <a:pos x="188" y="58"/>
                    </a:cxn>
                    <a:cxn ang="0">
                      <a:pos x="197" y="46"/>
                    </a:cxn>
                    <a:cxn ang="0">
                      <a:pos x="203" y="33"/>
                    </a:cxn>
                    <a:cxn ang="0">
                      <a:pos x="207" y="18"/>
                    </a:cxn>
                    <a:cxn ang="0">
                      <a:pos x="208" y="0"/>
                    </a:cxn>
                  </a:cxnLst>
                  <a:rect l="0" t="0" r="r" b="b"/>
                  <a:pathLst>
                    <a:path w="258" h="191">
                      <a:moveTo>
                        <a:pt x="208" y="0"/>
                      </a:moveTo>
                      <a:lnTo>
                        <a:pt x="210" y="1"/>
                      </a:lnTo>
                      <a:lnTo>
                        <a:pt x="219" y="10"/>
                      </a:lnTo>
                      <a:lnTo>
                        <a:pt x="225" y="17"/>
                      </a:lnTo>
                      <a:lnTo>
                        <a:pt x="232" y="26"/>
                      </a:lnTo>
                      <a:lnTo>
                        <a:pt x="240" y="36"/>
                      </a:lnTo>
                      <a:lnTo>
                        <a:pt x="247" y="48"/>
                      </a:lnTo>
                      <a:lnTo>
                        <a:pt x="253" y="61"/>
                      </a:lnTo>
                      <a:lnTo>
                        <a:pt x="257" y="74"/>
                      </a:lnTo>
                      <a:lnTo>
                        <a:pt x="258" y="88"/>
                      </a:lnTo>
                      <a:lnTo>
                        <a:pt x="257" y="102"/>
                      </a:lnTo>
                      <a:lnTo>
                        <a:pt x="252" y="118"/>
                      </a:lnTo>
                      <a:lnTo>
                        <a:pt x="243" y="133"/>
                      </a:lnTo>
                      <a:lnTo>
                        <a:pt x="229" y="148"/>
                      </a:lnTo>
                      <a:lnTo>
                        <a:pt x="212" y="162"/>
                      </a:lnTo>
                      <a:lnTo>
                        <a:pt x="192" y="173"/>
                      </a:lnTo>
                      <a:lnTo>
                        <a:pt x="171" y="181"/>
                      </a:lnTo>
                      <a:lnTo>
                        <a:pt x="149" y="187"/>
                      </a:lnTo>
                      <a:lnTo>
                        <a:pt x="127" y="191"/>
                      </a:lnTo>
                      <a:lnTo>
                        <a:pt x="104" y="191"/>
                      </a:lnTo>
                      <a:lnTo>
                        <a:pt x="83" y="191"/>
                      </a:lnTo>
                      <a:lnTo>
                        <a:pt x="62" y="188"/>
                      </a:lnTo>
                      <a:lnTo>
                        <a:pt x="43" y="183"/>
                      </a:lnTo>
                      <a:lnTo>
                        <a:pt x="26" y="178"/>
                      </a:lnTo>
                      <a:lnTo>
                        <a:pt x="11" y="171"/>
                      </a:lnTo>
                      <a:lnTo>
                        <a:pt x="0" y="163"/>
                      </a:lnTo>
                      <a:lnTo>
                        <a:pt x="2" y="163"/>
                      </a:lnTo>
                      <a:lnTo>
                        <a:pt x="9" y="164"/>
                      </a:lnTo>
                      <a:lnTo>
                        <a:pt x="18" y="165"/>
                      </a:lnTo>
                      <a:lnTo>
                        <a:pt x="30" y="165"/>
                      </a:lnTo>
                      <a:lnTo>
                        <a:pt x="45" y="165"/>
                      </a:lnTo>
                      <a:lnTo>
                        <a:pt x="61" y="165"/>
                      </a:lnTo>
                      <a:lnTo>
                        <a:pt x="79" y="162"/>
                      </a:lnTo>
                      <a:lnTo>
                        <a:pt x="98" y="158"/>
                      </a:lnTo>
                      <a:lnTo>
                        <a:pt x="116" y="152"/>
                      </a:lnTo>
                      <a:lnTo>
                        <a:pt x="133" y="143"/>
                      </a:lnTo>
                      <a:lnTo>
                        <a:pt x="150" y="132"/>
                      </a:lnTo>
                      <a:lnTo>
                        <a:pt x="165" y="118"/>
                      </a:lnTo>
                      <a:lnTo>
                        <a:pt x="163" y="119"/>
                      </a:lnTo>
                      <a:lnTo>
                        <a:pt x="158" y="120"/>
                      </a:lnTo>
                      <a:lnTo>
                        <a:pt x="149" y="121"/>
                      </a:lnTo>
                      <a:lnTo>
                        <a:pt x="138" y="122"/>
                      </a:lnTo>
                      <a:lnTo>
                        <a:pt x="124" y="122"/>
                      </a:lnTo>
                      <a:lnTo>
                        <a:pt x="110" y="120"/>
                      </a:lnTo>
                      <a:lnTo>
                        <a:pt x="96" y="116"/>
                      </a:lnTo>
                      <a:lnTo>
                        <a:pt x="82" y="109"/>
                      </a:lnTo>
                      <a:lnTo>
                        <a:pt x="69" y="99"/>
                      </a:lnTo>
                      <a:lnTo>
                        <a:pt x="75" y="99"/>
                      </a:lnTo>
                      <a:lnTo>
                        <a:pt x="82" y="98"/>
                      </a:lnTo>
                      <a:lnTo>
                        <a:pt x="91" y="98"/>
                      </a:lnTo>
                      <a:lnTo>
                        <a:pt x="102" y="97"/>
                      </a:lnTo>
                      <a:lnTo>
                        <a:pt x="114" y="94"/>
                      </a:lnTo>
                      <a:lnTo>
                        <a:pt x="127" y="91"/>
                      </a:lnTo>
                      <a:lnTo>
                        <a:pt x="140" y="87"/>
                      </a:lnTo>
                      <a:lnTo>
                        <a:pt x="153" y="82"/>
                      </a:lnTo>
                      <a:lnTo>
                        <a:pt x="166" y="76"/>
                      </a:lnTo>
                      <a:lnTo>
                        <a:pt x="178" y="68"/>
                      </a:lnTo>
                      <a:lnTo>
                        <a:pt x="188" y="58"/>
                      </a:lnTo>
                      <a:lnTo>
                        <a:pt x="197" y="46"/>
                      </a:lnTo>
                      <a:lnTo>
                        <a:pt x="203" y="33"/>
                      </a:lnTo>
                      <a:lnTo>
                        <a:pt x="207" y="18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solidFill>
                  <a:srgbClr val="36363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4" name="Oval 59"/>
              <p:cNvSpPr/>
              <p:nvPr/>
            </p:nvSpPr>
            <p:spPr>
              <a:xfrm>
                <a:off x="4446428" y="5487640"/>
                <a:ext cx="2011680" cy="2701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67000">
                    <a:schemeClr val="tx1">
                      <a:lumMod val="65000"/>
                      <a:lumOff val="3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en-US" sz="1800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131" name="Группа 130"/>
            <p:cNvGrpSpPr/>
            <p:nvPr/>
          </p:nvGrpSpPr>
          <p:grpSpPr>
            <a:xfrm>
              <a:off x="9783212" y="6829786"/>
              <a:ext cx="6710193" cy="1396971"/>
              <a:chOff x="509587" y="338470"/>
              <a:chExt cx="5421629" cy="677373"/>
            </a:xfrm>
          </p:grpSpPr>
          <p:sp>
            <p:nvSpPr>
              <p:cNvPr id="133" name="Скругленный прямоугольник 132"/>
              <p:cNvSpPr/>
              <p:nvPr/>
            </p:nvSpPr>
            <p:spPr>
              <a:xfrm>
                <a:off x="509587" y="338470"/>
                <a:ext cx="5421629" cy="677373"/>
              </a:xfrm>
              <a:prstGeom prst="roundRect">
                <a:avLst/>
              </a:prstGeom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34" name="Скругленный прямоугольник 4"/>
              <p:cNvSpPr txBox="1"/>
              <p:nvPr/>
            </p:nvSpPr>
            <p:spPr>
              <a:xfrm>
                <a:off x="542653" y="371537"/>
                <a:ext cx="4837815" cy="61123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37665" tIns="40640" rIns="40640" bIns="40640" numCol="1" spcCol="1270" anchor="ctr" anchorCtr="0">
                <a:noAutofit/>
              </a:bodyPr>
              <a:lstStyle/>
              <a:p>
                <a:pPr lvl="0" algn="l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4000" kern="1200" dirty="0" smtClean="0">
                    <a:solidFill>
                      <a:schemeClr val="bg1"/>
                    </a:solidFill>
                    <a:latin typeface="Lato Light"/>
                  </a:rPr>
                  <a:t>   </a:t>
                </a:r>
                <a:r>
                  <a:rPr lang="ru-RU" sz="4000" b="1" kern="1200" dirty="0" smtClean="0">
                    <a:solidFill>
                      <a:schemeClr val="bg1"/>
                    </a:solidFill>
                    <a:latin typeface="Lato Light"/>
                  </a:rPr>
                  <a:t>Предприниматель</a:t>
                </a:r>
                <a:endParaRPr lang="en-US" sz="1600" b="1" kern="1200" dirty="0">
                  <a:solidFill>
                    <a:schemeClr val="bg1"/>
                  </a:solidFill>
                  <a:latin typeface="Lato Light"/>
                </a:endParaRPr>
              </a:p>
            </p:txBody>
          </p:sp>
        </p:grpSp>
        <p:sp>
          <p:nvSpPr>
            <p:cNvPr id="132" name="Овал 131"/>
            <p:cNvSpPr/>
            <p:nvPr/>
          </p:nvSpPr>
          <p:spPr>
            <a:xfrm>
              <a:off x="8766746" y="6681257"/>
              <a:ext cx="1746215" cy="1746215"/>
            </a:xfrm>
            <a:prstGeom prst="ellipse">
              <a:avLst/>
            </a:prstGeom>
            <a:ln w="381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endParaRPr lang="ru-RU" dirty="0"/>
            </a:p>
          </p:txBody>
        </p:sp>
        <p:pic>
          <p:nvPicPr>
            <p:cNvPr id="1026" name="Picture 2" descr="Картинки по запросу красная буква я 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9199" y="6853992"/>
              <a:ext cx="1348558" cy="1348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Картинки по запросу вопросительный знак 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1"/>
          <a:stretch/>
        </p:blipFill>
        <p:spPr bwMode="auto">
          <a:xfrm rot="20707200">
            <a:off x="12328703" y="771786"/>
            <a:ext cx="865321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ЛАМПОЧКА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6089" y="719992"/>
            <a:ext cx="1453548" cy="153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02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/>
          <a:stretch/>
        </p:blipFill>
        <p:spPr>
          <a:xfrm>
            <a:off x="323426" y="12237340"/>
            <a:ext cx="2336646" cy="108579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672023" y="12780237"/>
            <a:ext cx="20786493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250873" y="111653"/>
            <a:ext cx="1958542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800" dirty="0" smtClean="0">
                <a:solidFill>
                  <a:schemeClr val="accent1"/>
                </a:solidFill>
                <a:latin typeface="Lato Light"/>
                <a:cs typeface="Lato Light"/>
              </a:rPr>
              <a:t>Мероприятия Центра поддержки предпринимательства на 2018 год</a:t>
            </a:r>
            <a:endParaRPr lang="en-US" sz="4800" dirty="0" smtClean="0">
              <a:solidFill>
                <a:schemeClr val="accent1"/>
              </a:solidFill>
              <a:latin typeface="Lato Light"/>
              <a:cs typeface="Lato Light"/>
            </a:endParaRPr>
          </a:p>
          <a:p>
            <a:pPr algn="r"/>
            <a:r>
              <a:rPr lang="ru-RU" sz="4000" dirty="0" smtClean="0">
                <a:latin typeface="Lato Light"/>
                <a:cs typeface="Lato Light"/>
              </a:rPr>
              <a:t/>
            </a:r>
            <a:br>
              <a:rPr lang="ru-RU" sz="4000" dirty="0" smtClean="0">
                <a:latin typeface="Lato Light"/>
                <a:cs typeface="Lato Light"/>
              </a:rPr>
            </a:br>
            <a:r>
              <a:rPr lang="ru-RU" sz="4000" dirty="0" smtClean="0">
                <a:latin typeface="Lato Light"/>
                <a:cs typeface="Lato Light"/>
              </a:rPr>
              <a:t>По направлению </a:t>
            </a:r>
            <a:r>
              <a:rPr lang="ru-RU" sz="4000" dirty="0">
                <a:latin typeface="Lato Light"/>
                <a:cs typeface="Lato Light"/>
              </a:rPr>
              <a:t>б</a:t>
            </a:r>
            <a:r>
              <a:rPr lang="ru-RU" sz="4000" dirty="0" smtClean="0">
                <a:latin typeface="Lato Light"/>
                <a:cs typeface="Lato Light"/>
              </a:rPr>
              <a:t>изнес-образования</a:t>
            </a:r>
            <a:endParaRPr lang="en-US" sz="6000" dirty="0">
              <a:latin typeface="Lato Light"/>
              <a:cs typeface="Lato Light"/>
            </a:endParaRP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64" y="1417940"/>
            <a:ext cx="828000" cy="828000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4514" y="1463599"/>
            <a:ext cx="720000" cy="720000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5414" y="1524210"/>
            <a:ext cx="648000" cy="648000"/>
          </a:xfrm>
          <a:prstGeom prst="rect">
            <a:avLst/>
          </a:prstGeom>
        </p:spPr>
      </p:pic>
      <p:grpSp>
        <p:nvGrpSpPr>
          <p:cNvPr id="75" name="Группа 74"/>
          <p:cNvGrpSpPr/>
          <p:nvPr/>
        </p:nvGrpSpPr>
        <p:grpSpPr>
          <a:xfrm>
            <a:off x="1491749" y="2513900"/>
            <a:ext cx="21699965" cy="9721894"/>
            <a:chOff x="1491749" y="1765265"/>
            <a:chExt cx="21699965" cy="9721894"/>
          </a:xfrm>
        </p:grpSpPr>
        <p:pic>
          <p:nvPicPr>
            <p:cNvPr id="76" name="Рисунок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1749" y="2075713"/>
              <a:ext cx="21699965" cy="9411446"/>
            </a:xfrm>
            <a:prstGeom prst="rect">
              <a:avLst/>
            </a:prstGeom>
          </p:spPr>
        </p:pic>
        <p:sp>
          <p:nvSpPr>
            <p:cNvPr id="77" name="Прямоугольник 76"/>
            <p:cNvSpPr/>
            <p:nvPr/>
          </p:nvSpPr>
          <p:spPr>
            <a:xfrm>
              <a:off x="1491749" y="1765265"/>
              <a:ext cx="2508751" cy="14351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12977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40"/>
          <p:cNvSpPr/>
          <p:nvPr/>
        </p:nvSpPr>
        <p:spPr>
          <a:xfrm>
            <a:off x="3550767" y="5733740"/>
            <a:ext cx="19029002" cy="694922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399"/>
          </a:p>
        </p:txBody>
      </p:sp>
      <p:sp>
        <p:nvSpPr>
          <p:cNvPr id="8" name="TextBox 7"/>
          <p:cNvSpPr txBox="1"/>
          <p:nvPr/>
        </p:nvSpPr>
        <p:spPr>
          <a:xfrm>
            <a:off x="7304351" y="560705"/>
            <a:ext cx="1607549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6000" dirty="0" smtClean="0">
                <a:solidFill>
                  <a:schemeClr val="accent1"/>
                </a:solidFill>
                <a:latin typeface="Lato Light"/>
                <a:cs typeface="Lato Light"/>
              </a:rPr>
              <a:t>Индивидуальные консультационные центры</a:t>
            </a:r>
            <a:endParaRPr lang="en-US" sz="6000" dirty="0" smtClean="0">
              <a:solidFill>
                <a:schemeClr val="accent1"/>
              </a:solidFill>
              <a:latin typeface="Lato Light"/>
              <a:cs typeface="Lato Light"/>
            </a:endParaRPr>
          </a:p>
          <a:p>
            <a:pPr algn="r"/>
            <a:endParaRPr lang="en-US" sz="7200" dirty="0">
              <a:latin typeface="Lato Light"/>
              <a:cs typeface="Lato Ligh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/>
          <a:stretch/>
        </p:blipFill>
        <p:spPr>
          <a:xfrm>
            <a:off x="323426" y="12237340"/>
            <a:ext cx="2336646" cy="1085796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672023" y="12780237"/>
            <a:ext cx="20786493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40"/>
          <p:cNvSpPr/>
          <p:nvPr/>
        </p:nvSpPr>
        <p:spPr>
          <a:xfrm>
            <a:off x="3550768" y="2940019"/>
            <a:ext cx="19029001" cy="2638164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399"/>
          </a:p>
        </p:txBody>
      </p:sp>
      <p:grpSp>
        <p:nvGrpSpPr>
          <p:cNvPr id="67" name="Group 55"/>
          <p:cNvGrpSpPr/>
          <p:nvPr/>
        </p:nvGrpSpPr>
        <p:grpSpPr>
          <a:xfrm>
            <a:off x="3760638" y="3288180"/>
            <a:ext cx="4343473" cy="707886"/>
            <a:chOff x="1332052" y="3692712"/>
            <a:chExt cx="4344603" cy="708070"/>
          </a:xfrm>
        </p:grpSpPr>
        <p:sp>
          <p:nvSpPr>
            <p:cNvPr id="77" name="Oval 45"/>
            <p:cNvSpPr/>
            <p:nvPr/>
          </p:nvSpPr>
          <p:spPr>
            <a:xfrm>
              <a:off x="1332052" y="3777327"/>
              <a:ext cx="623455" cy="623455"/>
            </a:xfrm>
            <a:prstGeom prst="ellipse">
              <a:avLst/>
            </a:prstGeom>
            <a:noFill/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399">
                <a:solidFill>
                  <a:srgbClr val="002060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487773" y="3692712"/>
              <a:ext cx="3188882" cy="708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  <a:latin typeface="Lato Light"/>
                  <a:cs typeface="Lato Light"/>
                </a:rPr>
                <a:t>Финансовые</a:t>
              </a:r>
              <a:endParaRPr lang="en-US" sz="4000" dirty="0">
                <a:solidFill>
                  <a:srgbClr val="002060"/>
                </a:solidFill>
                <a:latin typeface="Lato Light"/>
                <a:cs typeface="Lato Light"/>
              </a:endParaRPr>
            </a:p>
          </p:txBody>
        </p:sp>
      </p:grpSp>
      <p:sp>
        <p:nvSpPr>
          <p:cNvPr id="68" name="L-Shape 52"/>
          <p:cNvSpPr/>
          <p:nvPr/>
        </p:nvSpPr>
        <p:spPr>
          <a:xfrm rot="19005742">
            <a:off x="3845841" y="3378073"/>
            <a:ext cx="683240" cy="367898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399"/>
          </a:p>
        </p:txBody>
      </p:sp>
      <p:grpSp>
        <p:nvGrpSpPr>
          <p:cNvPr id="71" name="Group 55"/>
          <p:cNvGrpSpPr/>
          <p:nvPr/>
        </p:nvGrpSpPr>
        <p:grpSpPr>
          <a:xfrm>
            <a:off x="3686779" y="6352318"/>
            <a:ext cx="5884707" cy="1938992"/>
            <a:chOff x="1332052" y="3692712"/>
            <a:chExt cx="5886238" cy="1939496"/>
          </a:xfrm>
        </p:grpSpPr>
        <p:sp>
          <p:nvSpPr>
            <p:cNvPr id="73" name="Oval 45"/>
            <p:cNvSpPr/>
            <p:nvPr/>
          </p:nvSpPr>
          <p:spPr>
            <a:xfrm>
              <a:off x="1332052" y="3777327"/>
              <a:ext cx="623455" cy="623455"/>
            </a:xfrm>
            <a:prstGeom prst="ellipse">
              <a:avLst/>
            </a:prstGeom>
            <a:noFill/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399">
                <a:solidFill>
                  <a:srgbClr val="00206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459083" y="3692712"/>
              <a:ext cx="4759207" cy="19394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  <a:latin typeface="Lato Light"/>
                  <a:cs typeface="Lato Light"/>
                </a:rPr>
                <a:t>Иные </a:t>
              </a:r>
              <a:br>
                <a:rPr lang="ru-RU" sz="4000" dirty="0" smtClean="0">
                  <a:solidFill>
                    <a:srgbClr val="002060"/>
                  </a:solidFill>
                  <a:latin typeface="Lato Light"/>
                  <a:cs typeface="Lato Light"/>
                </a:rPr>
              </a:br>
              <a:r>
                <a:rPr lang="ru-RU" sz="4000" dirty="0" smtClean="0">
                  <a:solidFill>
                    <a:srgbClr val="002060"/>
                  </a:solidFill>
                  <a:latin typeface="Lato Light"/>
                  <a:cs typeface="Lato Light"/>
                </a:rPr>
                <a:t>консультационные </a:t>
              </a:r>
              <a:br>
                <a:rPr lang="ru-RU" sz="4000" dirty="0" smtClean="0">
                  <a:solidFill>
                    <a:srgbClr val="002060"/>
                  </a:solidFill>
                  <a:latin typeface="Lato Light"/>
                  <a:cs typeface="Lato Light"/>
                </a:rPr>
              </a:br>
              <a:r>
                <a:rPr lang="ru-RU" sz="4000" dirty="0" smtClean="0">
                  <a:solidFill>
                    <a:srgbClr val="002060"/>
                  </a:solidFill>
                  <a:latin typeface="Lato Light"/>
                  <a:cs typeface="Lato Light"/>
                </a:rPr>
                <a:t>вопросы</a:t>
              </a:r>
              <a:endParaRPr lang="en-US" sz="4000" dirty="0">
                <a:solidFill>
                  <a:srgbClr val="002060"/>
                </a:solidFill>
                <a:latin typeface="Lato Light"/>
                <a:cs typeface="Lato Light"/>
              </a:endParaRPr>
            </a:p>
          </p:txBody>
        </p:sp>
      </p:grpSp>
      <p:sp>
        <p:nvSpPr>
          <p:cNvPr id="72" name="L-Shape 52"/>
          <p:cNvSpPr/>
          <p:nvPr/>
        </p:nvSpPr>
        <p:spPr>
          <a:xfrm rot="19005742">
            <a:off x="3771982" y="6442211"/>
            <a:ext cx="683240" cy="367898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399"/>
          </a:p>
        </p:txBody>
      </p:sp>
      <p:sp>
        <p:nvSpPr>
          <p:cNvPr id="79" name="TextBox 78"/>
          <p:cNvSpPr txBox="1"/>
          <p:nvPr/>
        </p:nvSpPr>
        <p:spPr>
          <a:xfrm>
            <a:off x="649834" y="1395510"/>
            <a:ext cx="11504881" cy="830997"/>
          </a:xfrm>
          <a:prstGeom prst="rect">
            <a:avLst/>
          </a:prstGeom>
          <a:noFill/>
          <a:effectLst/>
        </p:spPr>
        <p:txBody>
          <a:bodyPr wrap="none" rtlCol="0" anchor="t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/>
                </a:solidFill>
                <a:latin typeface="Lato Light"/>
                <a:cs typeface="Arial" pitchFamily="34" charset="0"/>
              </a:rPr>
              <a:t>Муниципалитеты Иркутской области</a:t>
            </a:r>
            <a:endParaRPr lang="ru-RU" sz="4800" b="1" dirty="0">
              <a:solidFill>
                <a:schemeClr val="tx2"/>
              </a:solidFill>
              <a:latin typeface="Lato Light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80765" y="6274265"/>
            <a:ext cx="3717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Lato Light"/>
                <a:cs typeface="Lato Light"/>
              </a:rPr>
              <a:t>Вопросы:</a:t>
            </a:r>
            <a:endParaRPr lang="en-US" sz="54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pic>
        <p:nvPicPr>
          <p:cNvPr id="1026" name="Picture 2" descr="ÐÐ°ÑÑÐ¸Ð½ÐºÐ¸ Ð¿Ð¾ Ð·Ð°Ð¿ÑÐ¾ÑÑ ÑÐµÑÐ½ÑÐ¹ Ð²Ð¾Ð¿ÑÐ¾ÑÐ¸ÑÐµÐ»ÑÐ½ÑÐ¹ Ð·Ð½Ð°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73" y="3018295"/>
            <a:ext cx="2659719" cy="265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Прямоугольник 82"/>
          <p:cNvSpPr/>
          <p:nvPr/>
        </p:nvSpPr>
        <p:spPr>
          <a:xfrm>
            <a:off x="9124407" y="3193993"/>
            <a:ext cx="120872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algn="just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  <a:cs typeface="Lato Light"/>
              </a:rPr>
              <a:t>консультации по бюджетированию</a:t>
            </a:r>
            <a:r>
              <a:rPr lang="en-US" sz="3600" dirty="0">
                <a:solidFill>
                  <a:srgbClr val="002060"/>
                </a:solidFill>
                <a:cs typeface="Lato Light"/>
              </a:rPr>
              <a:t>;</a:t>
            </a:r>
            <a:endParaRPr lang="ru-RU" sz="3600" dirty="0">
              <a:solidFill>
                <a:srgbClr val="002060"/>
              </a:solidFill>
              <a:cs typeface="Lato Light"/>
            </a:endParaRPr>
          </a:p>
          <a:p>
            <a:pPr marL="742950" indent="-742950" algn="just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  <a:cs typeface="Lato Light"/>
              </a:rPr>
              <a:t>консультации по оптимизации налогообложения</a:t>
            </a:r>
            <a:r>
              <a:rPr lang="en-US" sz="3600" dirty="0">
                <a:solidFill>
                  <a:srgbClr val="002060"/>
                </a:solidFill>
                <a:cs typeface="Lato Light"/>
              </a:rPr>
              <a:t>;</a:t>
            </a:r>
            <a:endParaRPr lang="ru-RU" sz="3600" dirty="0">
              <a:solidFill>
                <a:srgbClr val="002060"/>
              </a:solidFill>
              <a:cs typeface="Lato Light"/>
            </a:endParaRPr>
          </a:p>
          <a:p>
            <a:pPr marL="742950" lvl="0" indent="-742950" algn="just">
              <a:spcAft>
                <a:spcPts val="0"/>
              </a:spcAft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  <a:cs typeface="Lato Light"/>
              </a:rPr>
              <a:t>консультации по бухгалтерским услугам</a:t>
            </a:r>
            <a:r>
              <a:rPr lang="en-US" sz="3600" dirty="0">
                <a:solidFill>
                  <a:srgbClr val="002060"/>
                </a:solidFill>
                <a:cs typeface="Lato Light"/>
              </a:rPr>
              <a:t>;</a:t>
            </a:r>
            <a:endParaRPr lang="ru-RU" sz="3600" dirty="0">
              <a:solidFill>
                <a:srgbClr val="002060"/>
              </a:solidFill>
              <a:cs typeface="Lato Light"/>
            </a:endParaRPr>
          </a:p>
          <a:p>
            <a:pPr marL="742950" lvl="0" indent="-742950" algn="just">
              <a:spcAft>
                <a:spcPts val="0"/>
              </a:spcAft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  <a:cs typeface="Lato Light"/>
              </a:rPr>
              <a:t>консультации по привлечению инвестиций и займов.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9380079" y="5756291"/>
            <a:ext cx="1399976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проверка </a:t>
            </a: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>контрагент</a:t>
            </a:r>
            <a:r>
              <a:rPr lang="ru-RU" sz="3200" dirty="0">
                <a:solidFill>
                  <a:srgbClr val="002060"/>
                </a:solidFill>
                <a:cs typeface="Lato Light"/>
              </a:rPr>
              <a:t>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по внесению изменений в ЕГРЮЛ;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по аренде земель, водных акваторий;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по получению </a:t>
            </a: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>лицензий;</a:t>
            </a:r>
            <a:endParaRPr lang="ru-RU" sz="3200" dirty="0">
              <a:solidFill>
                <a:srgbClr val="002060"/>
              </a:solidFill>
              <a:cs typeface="Lato Light"/>
            </a:endParaRP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при выборе юридического лица (для действующих ИП);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>консультации </a:t>
            </a:r>
            <a:r>
              <a:rPr lang="ru-RU" sz="3200" dirty="0">
                <a:solidFill>
                  <a:srgbClr val="002060"/>
                </a:solidFill>
                <a:cs typeface="Lato Light"/>
              </a:rPr>
              <a:t>по участию в </a:t>
            </a:r>
            <a:r>
              <a:rPr lang="ru-RU" sz="3200" dirty="0" err="1">
                <a:solidFill>
                  <a:srgbClr val="002060"/>
                </a:solidFill>
                <a:cs typeface="Lato Light"/>
              </a:rPr>
              <a:t>госзакупках</a:t>
            </a:r>
            <a:r>
              <a:rPr lang="ru-RU" sz="3200" dirty="0">
                <a:solidFill>
                  <a:srgbClr val="002060"/>
                </a:solidFill>
                <a:cs typeface="Lato Light"/>
              </a:rPr>
              <a:t>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по лицензированию алкогольной продукции (ЕГАИС);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в сфере </a:t>
            </a: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>ВЭД;</a:t>
            </a:r>
            <a:endParaRPr lang="ru-RU" sz="3200" dirty="0">
              <a:solidFill>
                <a:srgbClr val="002060"/>
              </a:solidFill>
              <a:cs typeface="Lato Light"/>
            </a:endParaRP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по бизнес-планированию, </a:t>
            </a: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>подготовке </a:t>
            </a:r>
            <a:r>
              <a:rPr lang="ru-RU" sz="3200" dirty="0">
                <a:solidFill>
                  <a:srgbClr val="002060"/>
                </a:solidFill>
                <a:cs typeface="Lato Light"/>
              </a:rPr>
              <a:t>и разработке </a:t>
            </a: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/>
            </a:r>
            <a:br>
              <a:rPr lang="ru-RU" sz="3200" dirty="0" smtClean="0">
                <a:solidFill>
                  <a:srgbClr val="002060"/>
                </a:solidFill>
                <a:cs typeface="Lato Light"/>
              </a:rPr>
            </a:br>
            <a:r>
              <a:rPr lang="ru-RU" sz="3200" dirty="0" smtClean="0">
                <a:solidFill>
                  <a:srgbClr val="002060"/>
                </a:solidFill>
                <a:cs typeface="Lato Light"/>
              </a:rPr>
              <a:t>бизнес-плана</a:t>
            </a:r>
            <a:r>
              <a:rPr lang="ru-RU" sz="3200" dirty="0">
                <a:solidFill>
                  <a:srgbClr val="002060"/>
                </a:solidFill>
                <a:cs typeface="Lato Light"/>
              </a:rPr>
              <a:t>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консультации по открытию расчетного счета;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изменения в законе 54-ФЗ: Расчеты наличными и кассовые операции;</a:t>
            </a:r>
          </a:p>
          <a:p>
            <a:pPr marL="742950" indent="-742950">
              <a:buClr>
                <a:srgbClr val="000000"/>
              </a:buClr>
              <a:buSzPts val="1100"/>
              <a:buFont typeface="+mj-lt"/>
              <a:buAutoNum type="arabicPeriod"/>
            </a:pPr>
            <a:r>
              <a:rPr lang="ru-RU" sz="3200" dirty="0">
                <a:solidFill>
                  <a:srgbClr val="002060"/>
                </a:solidFill>
                <a:cs typeface="Lato Light"/>
              </a:rPr>
              <a:t>порядок применения ККТ</a:t>
            </a:r>
            <a:r>
              <a:rPr lang="en-US" sz="3200" dirty="0">
                <a:solidFill>
                  <a:srgbClr val="002060"/>
                </a:solidFill>
                <a:cs typeface="Lato Light"/>
              </a:rPr>
              <a:t>.</a:t>
            </a:r>
            <a:endParaRPr lang="ru-RU" sz="3200" dirty="0">
              <a:solidFill>
                <a:srgbClr val="002060"/>
              </a:solidFill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4721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78134" y="327210"/>
            <a:ext cx="1641289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6000" dirty="0" smtClean="0">
                <a:solidFill>
                  <a:schemeClr val="accent1"/>
                </a:solidFill>
                <a:latin typeface="Lato Light"/>
                <a:cs typeface="Lato Light"/>
              </a:rPr>
              <a:t>Межрегиональное бизнес-миссии и выставки</a:t>
            </a:r>
            <a:endParaRPr lang="en-US" sz="6000" dirty="0" smtClean="0">
              <a:solidFill>
                <a:schemeClr val="accent1"/>
              </a:solidFill>
              <a:latin typeface="Lato Light"/>
              <a:cs typeface="Lato Light"/>
            </a:endParaRPr>
          </a:p>
          <a:p>
            <a:pPr algn="r"/>
            <a:endParaRPr lang="en-US" sz="7200" dirty="0">
              <a:latin typeface="Lato Light"/>
              <a:cs typeface="Lato Ligh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/>
          <a:stretch/>
        </p:blipFill>
        <p:spPr>
          <a:xfrm>
            <a:off x="323426" y="12237340"/>
            <a:ext cx="2336646" cy="1085796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672023" y="12780237"/>
            <a:ext cx="20786493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6694311" y="1848849"/>
            <a:ext cx="3058507" cy="3059304"/>
            <a:chOff x="3224746" y="1580955"/>
            <a:chExt cx="3058507" cy="3059304"/>
          </a:xfrm>
        </p:grpSpPr>
        <p:sp>
          <p:nvSpPr>
            <p:cNvPr id="9" name="Freeform 7"/>
            <p:cNvSpPr/>
            <p:nvPr/>
          </p:nvSpPr>
          <p:spPr>
            <a:xfrm>
              <a:off x="3224746" y="1580955"/>
              <a:ext cx="3058507" cy="3059304"/>
            </a:xfrm>
            <a:custGeom>
              <a:avLst/>
              <a:gdLst>
                <a:gd name="connsiteX0" fmla="*/ 0 w 1147239"/>
                <a:gd name="connsiteY0" fmla="*/ 573620 h 1147239"/>
                <a:gd name="connsiteX1" fmla="*/ 573620 w 1147239"/>
                <a:gd name="connsiteY1" fmla="*/ 0 h 1147239"/>
                <a:gd name="connsiteX2" fmla="*/ 1147240 w 1147239"/>
                <a:gd name="connsiteY2" fmla="*/ 573620 h 1147239"/>
                <a:gd name="connsiteX3" fmla="*/ 573620 w 1147239"/>
                <a:gd name="connsiteY3" fmla="*/ 1147240 h 1147239"/>
                <a:gd name="connsiteX4" fmla="*/ 0 w 1147239"/>
                <a:gd name="connsiteY4" fmla="*/ 573620 h 114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39" h="1147239">
                  <a:moveTo>
                    <a:pt x="0" y="573620"/>
                  </a:moveTo>
                  <a:cubicBezTo>
                    <a:pt x="0" y="256818"/>
                    <a:pt x="256818" y="0"/>
                    <a:pt x="573620" y="0"/>
                  </a:cubicBezTo>
                  <a:cubicBezTo>
                    <a:pt x="890422" y="0"/>
                    <a:pt x="1147240" y="256818"/>
                    <a:pt x="1147240" y="573620"/>
                  </a:cubicBezTo>
                  <a:cubicBezTo>
                    <a:pt x="1147240" y="890422"/>
                    <a:pt x="890422" y="1147240"/>
                    <a:pt x="573620" y="1147240"/>
                  </a:cubicBezTo>
                  <a:cubicBezTo>
                    <a:pt x="256818" y="1147240"/>
                    <a:pt x="0" y="890422"/>
                    <a:pt x="0" y="573620"/>
                  </a:cubicBezTo>
                  <a:close/>
                </a:path>
              </a:pathLst>
            </a:custGeom>
            <a:solidFill>
              <a:schemeClr val="accent4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600304" tIns="600304" rIns="600304" bIns="600304" numCol="1" spcCol="2539" anchor="ctr" anchorCtr="0">
              <a:noAutofit/>
            </a:bodyPr>
            <a:lstStyle/>
            <a:p>
              <a:pPr algn="ctr" defTabSz="1777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800" dirty="0">
                <a:solidFill>
                  <a:srgbClr val="FFFFFF"/>
                </a:solidFill>
                <a:latin typeface="Lato Light"/>
                <a:cs typeface="Lato Light"/>
              </a:endParaRPr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6036" y="2057861"/>
              <a:ext cx="2160000" cy="2160000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20180747" y="1540258"/>
            <a:ext cx="3058507" cy="3059304"/>
            <a:chOff x="16373518" y="1848849"/>
            <a:chExt cx="3058507" cy="3059304"/>
          </a:xfrm>
        </p:grpSpPr>
        <p:sp>
          <p:nvSpPr>
            <p:cNvPr id="11" name="Freeform 6"/>
            <p:cNvSpPr/>
            <p:nvPr/>
          </p:nvSpPr>
          <p:spPr>
            <a:xfrm>
              <a:off x="16373518" y="1848849"/>
              <a:ext cx="3058507" cy="3059304"/>
            </a:xfrm>
            <a:custGeom>
              <a:avLst/>
              <a:gdLst>
                <a:gd name="connsiteX0" fmla="*/ 0 w 1147239"/>
                <a:gd name="connsiteY0" fmla="*/ 573620 h 1147239"/>
                <a:gd name="connsiteX1" fmla="*/ 573620 w 1147239"/>
                <a:gd name="connsiteY1" fmla="*/ 0 h 1147239"/>
                <a:gd name="connsiteX2" fmla="*/ 1147240 w 1147239"/>
                <a:gd name="connsiteY2" fmla="*/ 573620 h 1147239"/>
                <a:gd name="connsiteX3" fmla="*/ 573620 w 1147239"/>
                <a:gd name="connsiteY3" fmla="*/ 1147240 h 1147239"/>
                <a:gd name="connsiteX4" fmla="*/ 0 w 1147239"/>
                <a:gd name="connsiteY4" fmla="*/ 573620 h 114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39" h="1147239">
                  <a:moveTo>
                    <a:pt x="0" y="573620"/>
                  </a:moveTo>
                  <a:cubicBezTo>
                    <a:pt x="0" y="256818"/>
                    <a:pt x="256818" y="0"/>
                    <a:pt x="573620" y="0"/>
                  </a:cubicBezTo>
                  <a:cubicBezTo>
                    <a:pt x="890422" y="0"/>
                    <a:pt x="1147240" y="256818"/>
                    <a:pt x="1147240" y="573620"/>
                  </a:cubicBezTo>
                  <a:cubicBezTo>
                    <a:pt x="1147240" y="890422"/>
                    <a:pt x="890422" y="1147240"/>
                    <a:pt x="573620" y="1147240"/>
                  </a:cubicBezTo>
                  <a:cubicBezTo>
                    <a:pt x="256818" y="1147240"/>
                    <a:pt x="0" y="890422"/>
                    <a:pt x="0" y="573620"/>
                  </a:cubicBezTo>
                  <a:close/>
                </a:path>
              </a:pathLst>
            </a:custGeom>
            <a:solidFill>
              <a:schemeClr val="accent2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none" lIns="600304" tIns="600304" rIns="600304" bIns="600304" numCol="1" spcCol="2539" anchor="ctr" anchorCtr="0">
              <a:noAutofit/>
            </a:bodyPr>
            <a:lstStyle/>
            <a:p>
              <a:pPr algn="ctr" defTabSz="1777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800" dirty="0">
                <a:solidFill>
                  <a:srgbClr val="FFFFFF"/>
                </a:solidFill>
                <a:latin typeface="Lato Light"/>
                <a:cs typeface="Lato Light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01710" y="2241127"/>
              <a:ext cx="2160000" cy="2160000"/>
            </a:xfrm>
            <a:prstGeom prst="rect">
              <a:avLst/>
            </a:prstGeom>
          </p:spPr>
        </p:pic>
      </p:grpSp>
      <p:sp>
        <p:nvSpPr>
          <p:cNvPr id="14" name="Freeform 45"/>
          <p:cNvSpPr/>
          <p:nvPr/>
        </p:nvSpPr>
        <p:spPr>
          <a:xfrm flipH="1" flipV="1">
            <a:off x="551579" y="2682535"/>
            <a:ext cx="6346587" cy="609600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43" tIns="91422" rIns="182843" bIns="91422" rtlCol="0" anchor="ctr"/>
          <a:lstStyle/>
          <a:p>
            <a:pPr algn="r"/>
            <a:endParaRPr lang="en-US" sz="6400" dirty="0">
              <a:latin typeface="Lato Light"/>
              <a:cs typeface="Lato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50818" y="2598188"/>
            <a:ext cx="4544166" cy="738627"/>
          </a:xfrm>
          <a:prstGeom prst="rect">
            <a:avLst/>
          </a:prstGeom>
          <a:noFill/>
        </p:spPr>
        <p:txBody>
          <a:bodyPr wrap="square" lIns="243791" tIns="91422" rIns="243791" bIns="91422" rtlCol="0">
            <a:spAutoFit/>
          </a:bodyPr>
          <a:lstStyle/>
          <a:p>
            <a:pPr algn="r">
              <a:lnSpc>
                <a:spcPct val="90000"/>
              </a:lnSpc>
              <a:spcBef>
                <a:spcPts val="2134"/>
              </a:spcBef>
            </a:pPr>
            <a:r>
              <a:rPr lang="ru-RU" sz="4000" dirty="0" smtClean="0">
                <a:latin typeface="Lato Light"/>
                <a:cs typeface="Lato Light"/>
              </a:rPr>
              <a:t>Бизнес-миссии</a:t>
            </a:r>
            <a:endParaRPr lang="en-US" sz="4000" dirty="0">
              <a:latin typeface="Lato Light"/>
              <a:cs typeface="Lato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870315" y="2450868"/>
            <a:ext cx="5035270" cy="697078"/>
          </a:xfrm>
          <a:prstGeom prst="rect">
            <a:avLst/>
          </a:prstGeom>
          <a:noFill/>
        </p:spPr>
        <p:txBody>
          <a:bodyPr wrap="square" lIns="243791" tIns="91422" rIns="243791" bIns="91422" rtlCol="0">
            <a:spAutoFit/>
          </a:bodyPr>
          <a:lstStyle/>
          <a:p>
            <a:pPr>
              <a:lnSpc>
                <a:spcPct val="90000"/>
              </a:lnSpc>
              <a:spcBef>
                <a:spcPts val="2134"/>
              </a:spcBef>
            </a:pPr>
            <a:r>
              <a:rPr lang="ru-RU" sz="3700" dirty="0" smtClean="0">
                <a:latin typeface="Lato Light"/>
                <a:cs typeface="Lato Light"/>
              </a:rPr>
              <a:t>Выставки</a:t>
            </a:r>
            <a:endParaRPr lang="en-US" sz="3700" dirty="0">
              <a:latin typeface="Lato Light"/>
              <a:cs typeface="Lato Light"/>
            </a:endParaRPr>
          </a:p>
        </p:txBody>
      </p:sp>
      <p:sp>
        <p:nvSpPr>
          <p:cNvPr id="17" name="Freeform 45"/>
          <p:cNvSpPr/>
          <p:nvPr/>
        </p:nvSpPr>
        <p:spPr>
          <a:xfrm flipH="1" flipV="1">
            <a:off x="13992037" y="2521877"/>
            <a:ext cx="6346587" cy="609600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alpha val="50000"/>
              </a:schemeClr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82843" tIns="91422" rIns="182843" bIns="91422" rtlCol="0" anchor="ctr"/>
          <a:lstStyle/>
          <a:p>
            <a:pPr algn="r"/>
            <a:endParaRPr lang="en-US" sz="6400" dirty="0">
              <a:latin typeface="Lato Light"/>
              <a:cs typeface="Lato Light"/>
            </a:endParaRPr>
          </a:p>
        </p:txBody>
      </p:sp>
      <p:sp>
        <p:nvSpPr>
          <p:cNvPr id="19" name="Rectangle 15"/>
          <p:cNvSpPr/>
          <p:nvPr/>
        </p:nvSpPr>
        <p:spPr>
          <a:xfrm>
            <a:off x="2172559" y="4975875"/>
            <a:ext cx="7467900" cy="1661951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ru-RU" sz="3200" dirty="0">
                <a:latin typeface="Lato Light"/>
                <a:cs typeface="Lato Light"/>
              </a:rPr>
              <a:t>Всемирный форум и выставка </a:t>
            </a:r>
            <a:br>
              <a:rPr lang="ru-RU" sz="3200" dirty="0">
                <a:latin typeface="Lato Light"/>
                <a:cs typeface="Lato Light"/>
              </a:rPr>
            </a:br>
            <a:r>
              <a:rPr lang="ru-RU" sz="3200" dirty="0" err="1">
                <a:latin typeface="Lato Light"/>
                <a:cs typeface="Lato Light"/>
              </a:rPr>
              <a:t>Moscow</a:t>
            </a:r>
            <a:r>
              <a:rPr lang="ru-RU" sz="3200" dirty="0">
                <a:latin typeface="Lato Light"/>
                <a:cs typeface="Lato Light"/>
              </a:rPr>
              <a:t> </a:t>
            </a:r>
            <a:r>
              <a:rPr lang="ru-RU" sz="3200" dirty="0" err="1">
                <a:latin typeface="Lato Light"/>
                <a:cs typeface="Lato Light"/>
              </a:rPr>
              <a:t>Franchise</a:t>
            </a:r>
            <a:r>
              <a:rPr lang="ru-RU" sz="3200" dirty="0">
                <a:latin typeface="Lato Light"/>
                <a:cs typeface="Lato Light"/>
              </a:rPr>
              <a:t> </a:t>
            </a:r>
            <a:r>
              <a:rPr lang="ru-RU" sz="3200" dirty="0" err="1">
                <a:latin typeface="Lato Light"/>
                <a:cs typeface="Lato Light"/>
              </a:rPr>
              <a:t>Expo</a:t>
            </a:r>
            <a:r>
              <a:rPr lang="ru-RU" sz="3200" dirty="0">
                <a:latin typeface="Lato Light"/>
                <a:cs typeface="Lato Light"/>
              </a:rPr>
              <a:t> 2018</a:t>
            </a:r>
          </a:p>
          <a:p>
            <a:r>
              <a:rPr lang="ru-RU" sz="2400" dirty="0" smtClean="0">
                <a:solidFill>
                  <a:srgbClr val="002060"/>
                </a:solidFill>
                <a:cs typeface="Lato Light"/>
              </a:rPr>
              <a:t>28 мая – 1 июня, г. Москва</a:t>
            </a:r>
            <a:endParaRPr lang="en-US" sz="24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sp>
        <p:nvSpPr>
          <p:cNvPr id="21" name="Rectangle 15"/>
          <p:cNvSpPr/>
          <p:nvPr/>
        </p:nvSpPr>
        <p:spPr>
          <a:xfrm>
            <a:off x="2110862" y="6648185"/>
            <a:ext cx="7467900" cy="1661951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ru-RU" sz="3200" dirty="0" smtClean="0">
                <a:latin typeface="Lato Light"/>
                <a:cs typeface="Lato Light"/>
              </a:rPr>
              <a:t>Взаимодействие компаний в сфере </a:t>
            </a:r>
            <a:r>
              <a:rPr lang="ru-RU" sz="3200" dirty="0" err="1" smtClean="0">
                <a:latin typeface="Lato Light"/>
                <a:cs typeface="Lato Light"/>
              </a:rPr>
              <a:t>ЦМИТов</a:t>
            </a:r>
            <a:endParaRPr lang="ru-RU" sz="3200" dirty="0" smtClean="0">
              <a:latin typeface="Lato Light"/>
              <a:cs typeface="Lato Light"/>
            </a:endParaRPr>
          </a:p>
          <a:p>
            <a:r>
              <a:rPr lang="ru-RU" sz="2800" dirty="0">
                <a:solidFill>
                  <a:srgbClr val="002060"/>
                </a:solidFill>
                <a:cs typeface="Lato Light"/>
              </a:rPr>
              <a:t>А</a:t>
            </a:r>
            <a:r>
              <a:rPr lang="ru-RU" sz="2800" dirty="0" smtClean="0">
                <a:solidFill>
                  <a:srgbClr val="002060"/>
                </a:solidFill>
                <a:cs typeface="Lato Light"/>
              </a:rPr>
              <a:t>вгуст, г. Казань</a:t>
            </a:r>
            <a:endParaRPr lang="en-US" sz="28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14880564" y="8338419"/>
            <a:ext cx="7467900" cy="1723506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en-US" sz="3200" dirty="0">
                <a:latin typeface="Lato Light"/>
                <a:cs typeface="Lato Light"/>
              </a:rPr>
              <a:t>BUYBRAND</a:t>
            </a:r>
            <a:r>
              <a:rPr lang="en-US" sz="3600" dirty="0">
                <a:latin typeface="Lato Light"/>
                <a:cs typeface="Lato Light"/>
              </a:rPr>
              <a:t>   EXPO 2018 </a:t>
            </a:r>
            <a:endParaRPr lang="ru-RU" sz="3600" dirty="0" smtClean="0">
              <a:latin typeface="Lato Light"/>
              <a:cs typeface="Lato Light"/>
            </a:endParaRPr>
          </a:p>
          <a:p>
            <a:r>
              <a:rPr lang="ru-RU" sz="3200" dirty="0" smtClean="0">
                <a:latin typeface="Lato Light"/>
                <a:cs typeface="Lato Light"/>
              </a:rPr>
              <a:t>Международная выставка франшиз</a:t>
            </a:r>
          </a:p>
          <a:p>
            <a:r>
              <a:rPr lang="ru-RU" sz="2800" dirty="0" smtClean="0">
                <a:solidFill>
                  <a:srgbClr val="002060"/>
                </a:solidFill>
                <a:cs typeface="Lato Light"/>
              </a:rPr>
              <a:t>10 – 12 сентября, г. Москва</a:t>
            </a:r>
            <a:endParaRPr lang="en-US" sz="28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2172559" y="8354816"/>
            <a:ext cx="7467900" cy="1658873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ru-RU" dirty="0"/>
              <a:t>ИННОПРОМ </a:t>
            </a:r>
            <a:endParaRPr lang="ru-RU" dirty="0" smtClean="0"/>
          </a:p>
          <a:p>
            <a:r>
              <a:rPr lang="ru-RU" sz="2800" dirty="0" smtClean="0"/>
              <a:t>международная </a:t>
            </a:r>
            <a:r>
              <a:rPr lang="ru-RU" sz="2800" dirty="0"/>
              <a:t>промышленная выставка </a:t>
            </a:r>
            <a:r>
              <a:rPr lang="ru-RU" sz="2800" dirty="0" smtClean="0"/>
              <a:t> </a:t>
            </a:r>
            <a:endParaRPr lang="ru-RU" sz="3200" dirty="0" smtClean="0">
              <a:latin typeface="Lato Light"/>
              <a:cs typeface="Lato Light"/>
            </a:endParaRPr>
          </a:p>
          <a:p>
            <a:r>
              <a:rPr lang="ru-RU" sz="2800" dirty="0">
                <a:solidFill>
                  <a:srgbClr val="002060"/>
                </a:solidFill>
                <a:cs typeface="Lato Light"/>
              </a:rPr>
              <a:t>9-12 </a:t>
            </a:r>
            <a:r>
              <a:rPr lang="ru-RU" sz="2800" dirty="0" smtClean="0">
                <a:solidFill>
                  <a:srgbClr val="002060"/>
                </a:solidFill>
                <a:cs typeface="Lato Light"/>
              </a:rPr>
              <a:t>июля, </a:t>
            </a:r>
            <a:r>
              <a:rPr lang="ru-RU" sz="2800" dirty="0">
                <a:solidFill>
                  <a:srgbClr val="002060"/>
                </a:solidFill>
                <a:cs typeface="Lato Light"/>
              </a:rPr>
              <a:t>г. Екатеринбург</a:t>
            </a:r>
            <a:endParaRPr lang="en-US" sz="28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23919" y="4192421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27" name="TextBox 26"/>
          <p:cNvSpPr txBox="1"/>
          <p:nvPr/>
        </p:nvSpPr>
        <p:spPr>
          <a:xfrm>
            <a:off x="1623919" y="5868717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28" name="TextBox 27"/>
          <p:cNvSpPr txBox="1"/>
          <p:nvPr/>
        </p:nvSpPr>
        <p:spPr>
          <a:xfrm>
            <a:off x="1623919" y="7622771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29" name="TextBox 28"/>
          <p:cNvSpPr txBox="1"/>
          <p:nvPr/>
        </p:nvSpPr>
        <p:spPr>
          <a:xfrm>
            <a:off x="1623919" y="9213488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30" name="Rectangle 15"/>
          <p:cNvSpPr/>
          <p:nvPr/>
        </p:nvSpPr>
        <p:spPr>
          <a:xfrm>
            <a:off x="14880564" y="6895087"/>
            <a:ext cx="7467900" cy="1107953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ru-RU" sz="3200" dirty="0" smtClean="0">
                <a:latin typeface="Lato Light"/>
                <a:cs typeface="Lato Light"/>
              </a:rPr>
              <a:t>Выставка «</a:t>
            </a:r>
            <a:r>
              <a:rPr lang="ru-RU" sz="3200" dirty="0" err="1" smtClean="0">
                <a:latin typeface="Lato Light"/>
                <a:cs typeface="Lato Light"/>
              </a:rPr>
              <a:t>Импортзамещение</a:t>
            </a:r>
            <a:r>
              <a:rPr lang="ru-RU" sz="3200" dirty="0" smtClean="0">
                <a:latin typeface="Lato Light"/>
                <a:cs typeface="Lato Light"/>
              </a:rPr>
              <a:t> 2018»</a:t>
            </a:r>
            <a:endParaRPr lang="ru-RU" sz="3200" dirty="0">
              <a:latin typeface="Lato Light"/>
              <a:cs typeface="Lato Light"/>
            </a:endParaRPr>
          </a:p>
          <a:p>
            <a:r>
              <a:rPr lang="ru-RU" sz="2400" dirty="0" smtClean="0">
                <a:solidFill>
                  <a:srgbClr val="002060"/>
                </a:solidFill>
                <a:cs typeface="Lato Light"/>
              </a:rPr>
              <a:t>10-12 сентября, г. Москва</a:t>
            </a:r>
            <a:endParaRPr lang="en-US" sz="24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087011" y="4192421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32" name="TextBox 31"/>
          <p:cNvSpPr txBox="1"/>
          <p:nvPr/>
        </p:nvSpPr>
        <p:spPr>
          <a:xfrm>
            <a:off x="14087011" y="5868717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33" name="TextBox 32"/>
          <p:cNvSpPr txBox="1"/>
          <p:nvPr/>
        </p:nvSpPr>
        <p:spPr>
          <a:xfrm>
            <a:off x="14087011" y="7622771"/>
            <a:ext cx="5486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.</a:t>
            </a:r>
            <a:endParaRPr lang="ru-RU" sz="13800" dirty="0"/>
          </a:p>
        </p:txBody>
      </p:sp>
      <p:sp>
        <p:nvSpPr>
          <p:cNvPr id="35" name="Rectangle 15"/>
          <p:cNvSpPr/>
          <p:nvPr/>
        </p:nvSpPr>
        <p:spPr>
          <a:xfrm>
            <a:off x="14880564" y="4994615"/>
            <a:ext cx="7467900" cy="1600396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ru-RU" sz="3200" dirty="0" smtClean="0">
                <a:latin typeface="Lato Light"/>
                <a:cs typeface="Lato Light"/>
              </a:rPr>
              <a:t>Выставка «Передовые технологии правоохранительных органов»</a:t>
            </a:r>
            <a:endParaRPr lang="ru-RU" sz="3200" dirty="0">
              <a:latin typeface="Lato Light"/>
              <a:cs typeface="Lato Light"/>
            </a:endParaRPr>
          </a:p>
          <a:p>
            <a:r>
              <a:rPr lang="ru-RU" sz="2400" dirty="0" smtClean="0">
                <a:solidFill>
                  <a:srgbClr val="002060"/>
                </a:solidFill>
                <a:cs typeface="Lato Light"/>
              </a:rPr>
              <a:t>25-27 мая, г. Красноармейск</a:t>
            </a:r>
            <a:endParaRPr lang="en-US" sz="24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  <p:sp>
        <p:nvSpPr>
          <p:cNvPr id="36" name="Rectangle 15"/>
          <p:cNvSpPr/>
          <p:nvPr/>
        </p:nvSpPr>
        <p:spPr>
          <a:xfrm>
            <a:off x="2177363" y="9942213"/>
            <a:ext cx="7467900" cy="1778906"/>
          </a:xfrm>
          <a:prstGeom prst="rect">
            <a:avLst/>
          </a:prstGeom>
        </p:spPr>
        <p:txBody>
          <a:bodyPr wrap="square" lIns="243797" tIns="121899" rIns="243797" bIns="121899">
            <a:spAutoFit/>
          </a:bodyPr>
          <a:lstStyle/>
          <a:p>
            <a:r>
              <a:rPr lang="ru-RU" dirty="0" smtClean="0"/>
              <a:t>Форум по социальному предпринимательству </a:t>
            </a:r>
            <a:r>
              <a:rPr lang="ru-RU" sz="2800" dirty="0"/>
              <a:t> </a:t>
            </a:r>
            <a:r>
              <a:rPr lang="ru-RU" sz="2800" dirty="0" smtClean="0"/>
              <a:t> </a:t>
            </a:r>
            <a:endParaRPr lang="ru-RU" sz="3200" dirty="0" smtClean="0">
              <a:latin typeface="Lato Light"/>
              <a:cs typeface="Lato Light"/>
            </a:endParaRPr>
          </a:p>
          <a:p>
            <a:r>
              <a:rPr lang="ru-RU" sz="2800" dirty="0" smtClean="0">
                <a:solidFill>
                  <a:srgbClr val="002060"/>
                </a:solidFill>
                <a:cs typeface="Lato Light"/>
              </a:rPr>
              <a:t>Октябрь 2018, </a:t>
            </a:r>
            <a:r>
              <a:rPr lang="ru-RU" sz="2800" dirty="0">
                <a:solidFill>
                  <a:srgbClr val="002060"/>
                </a:solidFill>
                <a:cs typeface="Lato Light"/>
              </a:rPr>
              <a:t>г. </a:t>
            </a:r>
            <a:r>
              <a:rPr lang="ru-RU" sz="2800" dirty="0" smtClean="0">
                <a:solidFill>
                  <a:srgbClr val="002060"/>
                </a:solidFill>
                <a:cs typeface="Lato Light"/>
              </a:rPr>
              <a:t>Москва</a:t>
            </a:r>
            <a:endParaRPr lang="en-US" sz="2800" dirty="0">
              <a:solidFill>
                <a:srgbClr val="002060"/>
              </a:solidFill>
              <a:latin typeface="Lato Ligh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833757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-1065493"/>
            <a:ext cx="22844125" cy="147814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0396" y="353328"/>
            <a:ext cx="80662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accent1"/>
                </a:solidFill>
                <a:latin typeface="Lato Light"/>
                <a:cs typeface="Lato Light"/>
              </a:rPr>
              <a:t>Байкал Бизнес Форум</a:t>
            </a:r>
            <a:endParaRPr lang="en-US" sz="6000" dirty="0" smtClean="0">
              <a:solidFill>
                <a:schemeClr val="accent1"/>
              </a:solidFill>
              <a:latin typeface="Lato Light"/>
              <a:cs typeface="Lato Light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714133" y="151541"/>
            <a:ext cx="8104892" cy="2924217"/>
            <a:chOff x="1665288" y="2054225"/>
            <a:chExt cx="8689976" cy="3135313"/>
          </a:xfrm>
        </p:grpSpPr>
        <p:sp>
          <p:nvSpPr>
            <p:cNvPr id="39" name="Rectangle 35"/>
            <p:cNvSpPr/>
            <p:nvPr/>
          </p:nvSpPr>
          <p:spPr>
            <a:xfrm>
              <a:off x="6251171" y="2818180"/>
              <a:ext cx="3807229" cy="2053078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Rectangle 34"/>
            <p:cNvSpPr/>
            <p:nvPr/>
          </p:nvSpPr>
          <p:spPr>
            <a:xfrm>
              <a:off x="1712422" y="2818180"/>
              <a:ext cx="3807229" cy="2053078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1665288" y="2222500"/>
              <a:ext cx="3919538" cy="2703513"/>
            </a:xfrm>
            <a:custGeom>
              <a:avLst/>
              <a:gdLst>
                <a:gd name="T0" fmla="*/ 81 w 2469"/>
                <a:gd name="T1" fmla="*/ 382 h 1703"/>
                <a:gd name="T2" fmla="*/ 81 w 2469"/>
                <a:gd name="T3" fmla="*/ 1613 h 1703"/>
                <a:gd name="T4" fmla="*/ 2378 w 2469"/>
                <a:gd name="T5" fmla="*/ 1613 h 1703"/>
                <a:gd name="T6" fmla="*/ 2378 w 2469"/>
                <a:gd name="T7" fmla="*/ 382 h 1703"/>
                <a:gd name="T8" fmla="*/ 81 w 2469"/>
                <a:gd name="T9" fmla="*/ 382 h 1703"/>
                <a:gd name="T10" fmla="*/ 0 w 2469"/>
                <a:gd name="T11" fmla="*/ 0 h 1703"/>
                <a:gd name="T12" fmla="*/ 339 w 2469"/>
                <a:gd name="T13" fmla="*/ 0 h 1703"/>
                <a:gd name="T14" fmla="*/ 339 w 2469"/>
                <a:gd name="T15" fmla="*/ 174 h 1703"/>
                <a:gd name="T16" fmla="*/ 524 w 2469"/>
                <a:gd name="T17" fmla="*/ 174 h 1703"/>
                <a:gd name="T18" fmla="*/ 524 w 2469"/>
                <a:gd name="T19" fmla="*/ 0 h 1703"/>
                <a:gd name="T20" fmla="*/ 883 w 2469"/>
                <a:gd name="T21" fmla="*/ 0 h 1703"/>
                <a:gd name="T22" fmla="*/ 883 w 2469"/>
                <a:gd name="T23" fmla="*/ 174 h 1703"/>
                <a:gd name="T24" fmla="*/ 1067 w 2469"/>
                <a:gd name="T25" fmla="*/ 174 h 1703"/>
                <a:gd name="T26" fmla="*/ 1067 w 2469"/>
                <a:gd name="T27" fmla="*/ 0 h 1703"/>
                <a:gd name="T28" fmla="*/ 1412 w 2469"/>
                <a:gd name="T29" fmla="*/ 0 h 1703"/>
                <a:gd name="T30" fmla="*/ 1412 w 2469"/>
                <a:gd name="T31" fmla="*/ 174 h 1703"/>
                <a:gd name="T32" fmla="*/ 1598 w 2469"/>
                <a:gd name="T33" fmla="*/ 174 h 1703"/>
                <a:gd name="T34" fmla="*/ 1598 w 2469"/>
                <a:gd name="T35" fmla="*/ 0 h 1703"/>
                <a:gd name="T36" fmla="*/ 1925 w 2469"/>
                <a:gd name="T37" fmla="*/ 0 h 1703"/>
                <a:gd name="T38" fmla="*/ 1925 w 2469"/>
                <a:gd name="T39" fmla="*/ 174 h 1703"/>
                <a:gd name="T40" fmla="*/ 2109 w 2469"/>
                <a:gd name="T41" fmla="*/ 174 h 1703"/>
                <a:gd name="T42" fmla="*/ 2109 w 2469"/>
                <a:gd name="T43" fmla="*/ 0 h 1703"/>
                <a:gd name="T44" fmla="*/ 2469 w 2469"/>
                <a:gd name="T45" fmla="*/ 0 h 1703"/>
                <a:gd name="T46" fmla="*/ 2469 w 2469"/>
                <a:gd name="T47" fmla="*/ 1703 h 1703"/>
                <a:gd name="T48" fmla="*/ 0 w 2469"/>
                <a:gd name="T49" fmla="*/ 1703 h 1703"/>
                <a:gd name="T50" fmla="*/ 0 w 2469"/>
                <a:gd name="T51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69" h="1703">
                  <a:moveTo>
                    <a:pt x="81" y="382"/>
                  </a:moveTo>
                  <a:lnTo>
                    <a:pt x="81" y="1613"/>
                  </a:lnTo>
                  <a:lnTo>
                    <a:pt x="2378" y="1613"/>
                  </a:lnTo>
                  <a:lnTo>
                    <a:pt x="2378" y="382"/>
                  </a:lnTo>
                  <a:lnTo>
                    <a:pt x="81" y="382"/>
                  </a:lnTo>
                  <a:close/>
                  <a:moveTo>
                    <a:pt x="0" y="0"/>
                  </a:moveTo>
                  <a:lnTo>
                    <a:pt x="339" y="0"/>
                  </a:lnTo>
                  <a:lnTo>
                    <a:pt x="339" y="174"/>
                  </a:lnTo>
                  <a:lnTo>
                    <a:pt x="524" y="174"/>
                  </a:lnTo>
                  <a:lnTo>
                    <a:pt x="524" y="0"/>
                  </a:lnTo>
                  <a:lnTo>
                    <a:pt x="883" y="0"/>
                  </a:lnTo>
                  <a:lnTo>
                    <a:pt x="883" y="174"/>
                  </a:lnTo>
                  <a:lnTo>
                    <a:pt x="1067" y="174"/>
                  </a:lnTo>
                  <a:lnTo>
                    <a:pt x="1067" y="0"/>
                  </a:lnTo>
                  <a:lnTo>
                    <a:pt x="1412" y="0"/>
                  </a:lnTo>
                  <a:lnTo>
                    <a:pt x="1412" y="174"/>
                  </a:lnTo>
                  <a:lnTo>
                    <a:pt x="1598" y="174"/>
                  </a:lnTo>
                  <a:lnTo>
                    <a:pt x="1598" y="0"/>
                  </a:lnTo>
                  <a:lnTo>
                    <a:pt x="1925" y="0"/>
                  </a:lnTo>
                  <a:lnTo>
                    <a:pt x="1925" y="174"/>
                  </a:lnTo>
                  <a:lnTo>
                    <a:pt x="2109" y="174"/>
                  </a:lnTo>
                  <a:lnTo>
                    <a:pt x="2109" y="0"/>
                  </a:lnTo>
                  <a:lnTo>
                    <a:pt x="2469" y="0"/>
                  </a:lnTo>
                  <a:lnTo>
                    <a:pt x="2469" y="1703"/>
                  </a:lnTo>
                  <a:lnTo>
                    <a:pt x="0" y="1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C2E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3119438" y="2054225"/>
              <a:ext cx="187325" cy="382588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8"/>
            <p:cNvSpPr>
              <a:spLocks noChangeArrowheads="1"/>
            </p:cNvSpPr>
            <p:nvPr/>
          </p:nvSpPr>
          <p:spPr bwMode="auto">
            <a:xfrm>
              <a:off x="3959226" y="2054225"/>
              <a:ext cx="187325" cy="382588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Rectangle 9"/>
            <p:cNvSpPr>
              <a:spLocks noChangeArrowheads="1"/>
            </p:cNvSpPr>
            <p:nvPr/>
          </p:nvSpPr>
          <p:spPr bwMode="auto">
            <a:xfrm>
              <a:off x="2257426" y="2054225"/>
              <a:ext cx="185738" cy="382588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ctangle 10"/>
            <p:cNvSpPr>
              <a:spLocks noChangeArrowheads="1"/>
            </p:cNvSpPr>
            <p:nvPr/>
          </p:nvSpPr>
          <p:spPr bwMode="auto">
            <a:xfrm>
              <a:off x="4773613" y="2054225"/>
              <a:ext cx="187325" cy="382588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Rectangle 11"/>
            <p:cNvSpPr>
              <a:spLocks noChangeArrowheads="1"/>
            </p:cNvSpPr>
            <p:nvPr/>
          </p:nvSpPr>
          <p:spPr bwMode="auto">
            <a:xfrm>
              <a:off x="1984376" y="3036888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Rectangle 12"/>
            <p:cNvSpPr>
              <a:spLocks noChangeArrowheads="1"/>
            </p:cNvSpPr>
            <p:nvPr/>
          </p:nvSpPr>
          <p:spPr bwMode="auto">
            <a:xfrm>
              <a:off x="1984376" y="3600450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Rectangle 13"/>
            <p:cNvSpPr>
              <a:spLocks noChangeArrowheads="1"/>
            </p:cNvSpPr>
            <p:nvPr/>
          </p:nvSpPr>
          <p:spPr bwMode="auto">
            <a:xfrm>
              <a:off x="1984376" y="4175125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Rectangle 14"/>
            <p:cNvSpPr>
              <a:spLocks noChangeArrowheads="1"/>
            </p:cNvSpPr>
            <p:nvPr/>
          </p:nvSpPr>
          <p:spPr bwMode="auto">
            <a:xfrm>
              <a:off x="2847976" y="3036888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Rectangle 15"/>
            <p:cNvSpPr>
              <a:spLocks noChangeArrowheads="1"/>
            </p:cNvSpPr>
            <p:nvPr/>
          </p:nvSpPr>
          <p:spPr bwMode="auto">
            <a:xfrm>
              <a:off x="2847976" y="3600450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Rectangle 16"/>
            <p:cNvSpPr>
              <a:spLocks noChangeArrowheads="1"/>
            </p:cNvSpPr>
            <p:nvPr/>
          </p:nvSpPr>
          <p:spPr bwMode="auto">
            <a:xfrm>
              <a:off x="2847976" y="4175125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17"/>
            <p:cNvSpPr>
              <a:spLocks noChangeArrowheads="1"/>
            </p:cNvSpPr>
            <p:nvPr/>
          </p:nvSpPr>
          <p:spPr bwMode="auto">
            <a:xfrm>
              <a:off x="3687763" y="3036888"/>
              <a:ext cx="534988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Rectangle 18"/>
            <p:cNvSpPr>
              <a:spLocks noChangeArrowheads="1"/>
            </p:cNvSpPr>
            <p:nvPr/>
          </p:nvSpPr>
          <p:spPr bwMode="auto">
            <a:xfrm>
              <a:off x="3687763" y="3600450"/>
              <a:ext cx="534988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19"/>
            <p:cNvSpPr>
              <a:spLocks noChangeArrowheads="1"/>
            </p:cNvSpPr>
            <p:nvPr/>
          </p:nvSpPr>
          <p:spPr bwMode="auto">
            <a:xfrm>
              <a:off x="3687763" y="4175125"/>
              <a:ext cx="534988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4518026" y="3036888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21"/>
            <p:cNvSpPr>
              <a:spLocks noChangeArrowheads="1"/>
            </p:cNvSpPr>
            <p:nvPr/>
          </p:nvSpPr>
          <p:spPr bwMode="auto">
            <a:xfrm>
              <a:off x="4518026" y="3600450"/>
              <a:ext cx="531813" cy="419100"/>
            </a:xfrm>
            <a:prstGeom prst="rect">
              <a:avLst/>
            </a:prstGeom>
            <a:solidFill>
              <a:srgbClr val="6BC2E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22"/>
            <p:cNvSpPr>
              <a:spLocks noChangeArrowheads="1"/>
            </p:cNvSpPr>
            <p:nvPr/>
          </p:nvSpPr>
          <p:spPr bwMode="auto">
            <a:xfrm>
              <a:off x="1870076" y="5000625"/>
              <a:ext cx="3957638" cy="188913"/>
            </a:xfrm>
            <a:prstGeom prst="rect">
              <a:avLst/>
            </a:prstGeom>
            <a:solidFill>
              <a:srgbClr val="6BC2ED">
                <a:lumMod val="75000"/>
              </a:srgb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Rectangle 23"/>
            <p:cNvSpPr>
              <a:spLocks noChangeArrowheads="1"/>
            </p:cNvSpPr>
            <p:nvPr/>
          </p:nvSpPr>
          <p:spPr bwMode="auto">
            <a:xfrm>
              <a:off x="5656263" y="2436813"/>
              <a:ext cx="174625" cy="2752725"/>
            </a:xfrm>
            <a:prstGeom prst="rect">
              <a:avLst/>
            </a:prstGeom>
            <a:solidFill>
              <a:srgbClr val="6BC2ED">
                <a:lumMod val="75000"/>
              </a:srgb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  <p:grpSp>
          <p:nvGrpSpPr>
            <p:cNvPr id="59" name="Group 33"/>
            <p:cNvGrpSpPr/>
            <p:nvPr/>
          </p:nvGrpSpPr>
          <p:grpSpPr>
            <a:xfrm>
              <a:off x="6191251" y="2054225"/>
              <a:ext cx="4164013" cy="3135313"/>
              <a:chOff x="6191251" y="2054225"/>
              <a:chExt cx="4164013" cy="3135313"/>
            </a:xfrm>
          </p:grpSpPr>
          <p:sp>
            <p:nvSpPr>
              <p:cNvPr id="61" name="Freeform 24"/>
              <p:cNvSpPr>
                <a:spLocks noEditPoints="1"/>
              </p:cNvSpPr>
              <p:nvPr/>
            </p:nvSpPr>
            <p:spPr bwMode="auto">
              <a:xfrm>
                <a:off x="6191251" y="2222500"/>
                <a:ext cx="3919538" cy="2703513"/>
              </a:xfrm>
              <a:custGeom>
                <a:avLst/>
                <a:gdLst>
                  <a:gd name="T0" fmla="*/ 81 w 2469"/>
                  <a:gd name="T1" fmla="*/ 382 h 1703"/>
                  <a:gd name="T2" fmla="*/ 81 w 2469"/>
                  <a:gd name="T3" fmla="*/ 1613 h 1703"/>
                  <a:gd name="T4" fmla="*/ 2378 w 2469"/>
                  <a:gd name="T5" fmla="*/ 1613 h 1703"/>
                  <a:gd name="T6" fmla="*/ 2378 w 2469"/>
                  <a:gd name="T7" fmla="*/ 382 h 1703"/>
                  <a:gd name="T8" fmla="*/ 81 w 2469"/>
                  <a:gd name="T9" fmla="*/ 382 h 1703"/>
                  <a:gd name="T10" fmla="*/ 0 w 2469"/>
                  <a:gd name="T11" fmla="*/ 0 h 1703"/>
                  <a:gd name="T12" fmla="*/ 338 w 2469"/>
                  <a:gd name="T13" fmla="*/ 0 h 1703"/>
                  <a:gd name="T14" fmla="*/ 338 w 2469"/>
                  <a:gd name="T15" fmla="*/ 174 h 1703"/>
                  <a:gd name="T16" fmla="*/ 524 w 2469"/>
                  <a:gd name="T17" fmla="*/ 174 h 1703"/>
                  <a:gd name="T18" fmla="*/ 524 w 2469"/>
                  <a:gd name="T19" fmla="*/ 0 h 1703"/>
                  <a:gd name="T20" fmla="*/ 883 w 2469"/>
                  <a:gd name="T21" fmla="*/ 0 h 1703"/>
                  <a:gd name="T22" fmla="*/ 883 w 2469"/>
                  <a:gd name="T23" fmla="*/ 174 h 1703"/>
                  <a:gd name="T24" fmla="*/ 1068 w 2469"/>
                  <a:gd name="T25" fmla="*/ 174 h 1703"/>
                  <a:gd name="T26" fmla="*/ 1068 w 2469"/>
                  <a:gd name="T27" fmla="*/ 0 h 1703"/>
                  <a:gd name="T28" fmla="*/ 1412 w 2469"/>
                  <a:gd name="T29" fmla="*/ 0 h 1703"/>
                  <a:gd name="T30" fmla="*/ 1412 w 2469"/>
                  <a:gd name="T31" fmla="*/ 174 h 1703"/>
                  <a:gd name="T32" fmla="*/ 1598 w 2469"/>
                  <a:gd name="T33" fmla="*/ 174 h 1703"/>
                  <a:gd name="T34" fmla="*/ 1598 w 2469"/>
                  <a:gd name="T35" fmla="*/ 0 h 1703"/>
                  <a:gd name="T36" fmla="*/ 1925 w 2469"/>
                  <a:gd name="T37" fmla="*/ 0 h 1703"/>
                  <a:gd name="T38" fmla="*/ 1925 w 2469"/>
                  <a:gd name="T39" fmla="*/ 174 h 1703"/>
                  <a:gd name="T40" fmla="*/ 2111 w 2469"/>
                  <a:gd name="T41" fmla="*/ 174 h 1703"/>
                  <a:gd name="T42" fmla="*/ 2111 w 2469"/>
                  <a:gd name="T43" fmla="*/ 0 h 1703"/>
                  <a:gd name="T44" fmla="*/ 2469 w 2469"/>
                  <a:gd name="T45" fmla="*/ 0 h 1703"/>
                  <a:gd name="T46" fmla="*/ 2469 w 2469"/>
                  <a:gd name="T47" fmla="*/ 1703 h 1703"/>
                  <a:gd name="T48" fmla="*/ 0 w 2469"/>
                  <a:gd name="T49" fmla="*/ 1703 h 1703"/>
                  <a:gd name="T50" fmla="*/ 0 w 2469"/>
                  <a:gd name="T51" fmla="*/ 0 h 1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69" h="1703">
                    <a:moveTo>
                      <a:pt x="81" y="382"/>
                    </a:moveTo>
                    <a:lnTo>
                      <a:pt x="81" y="1613"/>
                    </a:lnTo>
                    <a:lnTo>
                      <a:pt x="2378" y="1613"/>
                    </a:lnTo>
                    <a:lnTo>
                      <a:pt x="2378" y="382"/>
                    </a:lnTo>
                    <a:lnTo>
                      <a:pt x="81" y="382"/>
                    </a:lnTo>
                    <a:close/>
                    <a:moveTo>
                      <a:pt x="0" y="0"/>
                    </a:moveTo>
                    <a:lnTo>
                      <a:pt x="338" y="0"/>
                    </a:lnTo>
                    <a:lnTo>
                      <a:pt x="338" y="174"/>
                    </a:lnTo>
                    <a:lnTo>
                      <a:pt x="524" y="174"/>
                    </a:lnTo>
                    <a:lnTo>
                      <a:pt x="524" y="0"/>
                    </a:lnTo>
                    <a:lnTo>
                      <a:pt x="883" y="0"/>
                    </a:lnTo>
                    <a:lnTo>
                      <a:pt x="883" y="174"/>
                    </a:lnTo>
                    <a:lnTo>
                      <a:pt x="1068" y="174"/>
                    </a:lnTo>
                    <a:lnTo>
                      <a:pt x="1068" y="0"/>
                    </a:lnTo>
                    <a:lnTo>
                      <a:pt x="1412" y="0"/>
                    </a:lnTo>
                    <a:lnTo>
                      <a:pt x="1412" y="174"/>
                    </a:lnTo>
                    <a:lnTo>
                      <a:pt x="1598" y="174"/>
                    </a:lnTo>
                    <a:lnTo>
                      <a:pt x="1598" y="0"/>
                    </a:lnTo>
                    <a:lnTo>
                      <a:pt x="1925" y="0"/>
                    </a:lnTo>
                    <a:lnTo>
                      <a:pt x="1925" y="174"/>
                    </a:lnTo>
                    <a:lnTo>
                      <a:pt x="2111" y="174"/>
                    </a:lnTo>
                    <a:lnTo>
                      <a:pt x="2111" y="0"/>
                    </a:lnTo>
                    <a:lnTo>
                      <a:pt x="2469" y="0"/>
                    </a:lnTo>
                    <a:lnTo>
                      <a:pt x="2469" y="1703"/>
                    </a:lnTo>
                    <a:lnTo>
                      <a:pt x="0" y="17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9AD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Rectangle 25"/>
              <p:cNvSpPr>
                <a:spLocks noChangeArrowheads="1"/>
              </p:cNvSpPr>
              <p:nvPr/>
            </p:nvSpPr>
            <p:spPr bwMode="auto">
              <a:xfrm>
                <a:off x="7645401" y="2054225"/>
                <a:ext cx="187325" cy="382588"/>
              </a:xfrm>
              <a:prstGeom prst="rect">
                <a:avLst/>
              </a:prstGeom>
              <a:solidFill>
                <a:srgbClr val="019AD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Rectangle 26"/>
              <p:cNvSpPr>
                <a:spLocks noChangeArrowheads="1"/>
              </p:cNvSpPr>
              <p:nvPr/>
            </p:nvSpPr>
            <p:spPr bwMode="auto">
              <a:xfrm>
                <a:off x="8488363" y="2054225"/>
                <a:ext cx="187325" cy="382588"/>
              </a:xfrm>
              <a:prstGeom prst="rect">
                <a:avLst/>
              </a:prstGeom>
              <a:solidFill>
                <a:srgbClr val="019AD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Rectangle 27"/>
              <p:cNvSpPr>
                <a:spLocks noChangeArrowheads="1"/>
              </p:cNvSpPr>
              <p:nvPr/>
            </p:nvSpPr>
            <p:spPr bwMode="auto">
              <a:xfrm>
                <a:off x="6783388" y="2054225"/>
                <a:ext cx="187325" cy="382588"/>
              </a:xfrm>
              <a:prstGeom prst="rect">
                <a:avLst/>
              </a:prstGeom>
              <a:solidFill>
                <a:srgbClr val="019AD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Rectangle 28"/>
              <p:cNvSpPr>
                <a:spLocks noChangeArrowheads="1"/>
              </p:cNvSpPr>
              <p:nvPr/>
            </p:nvSpPr>
            <p:spPr bwMode="auto">
              <a:xfrm>
                <a:off x="9302751" y="2054225"/>
                <a:ext cx="184150" cy="382588"/>
              </a:xfrm>
              <a:prstGeom prst="rect">
                <a:avLst/>
              </a:prstGeom>
              <a:solidFill>
                <a:srgbClr val="019AD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Rectangle 29"/>
              <p:cNvSpPr>
                <a:spLocks noChangeArrowheads="1"/>
              </p:cNvSpPr>
              <p:nvPr/>
            </p:nvSpPr>
            <p:spPr bwMode="auto">
              <a:xfrm>
                <a:off x="6396038" y="5000625"/>
                <a:ext cx="3957638" cy="188913"/>
              </a:xfrm>
              <a:prstGeom prst="rect">
                <a:avLst/>
              </a:prstGeom>
              <a:solidFill>
                <a:srgbClr val="019ADD">
                  <a:lumMod val="75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Rectangle 30"/>
              <p:cNvSpPr>
                <a:spLocks noChangeArrowheads="1"/>
              </p:cNvSpPr>
              <p:nvPr/>
            </p:nvSpPr>
            <p:spPr bwMode="auto">
              <a:xfrm>
                <a:off x="10182226" y="2436813"/>
                <a:ext cx="173038" cy="2752725"/>
              </a:xfrm>
              <a:prstGeom prst="rect">
                <a:avLst/>
              </a:prstGeom>
              <a:solidFill>
                <a:srgbClr val="019ADD">
                  <a:lumMod val="75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662334" y="3012758"/>
              <a:ext cx="292259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BC3C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201</a:t>
              </a:r>
              <a:r>
                <a:rPr kumimoji="0" lang="ru-RU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BC3C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kumimoji="0" lang="en-US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BBC3C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/>
          <a:stretch/>
        </p:blipFill>
        <p:spPr>
          <a:xfrm>
            <a:off x="323426" y="12237340"/>
            <a:ext cx="2336646" cy="1085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72" b="19316"/>
          <a:stretch/>
        </p:blipFill>
        <p:spPr>
          <a:xfrm>
            <a:off x="774941" y="2778907"/>
            <a:ext cx="12328940" cy="8032937"/>
          </a:xfrm>
          <a:prstGeom prst="rect">
            <a:avLst/>
          </a:prstGeom>
        </p:spPr>
      </p:pic>
      <p:cxnSp>
        <p:nvCxnSpPr>
          <p:cNvPr id="36" name="Прямая соединительная линия 35"/>
          <p:cNvCxnSpPr/>
          <p:nvPr/>
        </p:nvCxnSpPr>
        <p:spPr>
          <a:xfrm>
            <a:off x="2672023" y="12780237"/>
            <a:ext cx="20786493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4" b="79455"/>
          <a:stretch/>
        </p:blipFill>
        <p:spPr>
          <a:xfrm>
            <a:off x="13241031" y="3619613"/>
            <a:ext cx="6397210" cy="29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4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3273189" y="728449"/>
            <a:ext cx="9704286" cy="5806621"/>
            <a:chOff x="4380700" y="1034201"/>
            <a:chExt cx="13233997" cy="7918647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6573"/>
            <a:stretch/>
          </p:blipFill>
          <p:spPr>
            <a:xfrm>
              <a:off x="5917199" y="1034201"/>
              <a:ext cx="10161001" cy="4718245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39"/>
            <a:stretch/>
          </p:blipFill>
          <p:spPr>
            <a:xfrm>
              <a:off x="4380700" y="4234603"/>
              <a:ext cx="13233997" cy="4718245"/>
            </a:xfrm>
            <a:prstGeom prst="rect">
              <a:avLst/>
            </a:prstGeom>
          </p:spPr>
        </p:pic>
      </p:grpSp>
      <p:sp>
        <p:nvSpPr>
          <p:cNvPr id="8" name="Freeform 19"/>
          <p:cNvSpPr>
            <a:spLocks noChangeAspect="1" noEditPoints="1"/>
          </p:cNvSpPr>
          <p:nvPr/>
        </p:nvSpPr>
        <p:spPr bwMode="auto">
          <a:xfrm rot="5400000">
            <a:off x="7482533" y="2861487"/>
            <a:ext cx="2400146" cy="1028301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rgbClr val="3660A8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89" y="10259105"/>
            <a:ext cx="720000" cy="72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08" y="9281872"/>
            <a:ext cx="720000" cy="720000"/>
          </a:xfrm>
          <a:prstGeom prst="rect">
            <a:avLst/>
          </a:prstGeom>
        </p:spPr>
      </p:pic>
      <p:pic>
        <p:nvPicPr>
          <p:cNvPr id="11" name="Picture 4" descr="Картинки по запросу значок интернет сай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89" y="11236338"/>
            <a:ext cx="74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20289" y="8986209"/>
            <a:ext cx="151117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latin typeface="Lato Light"/>
                <a:cs typeface="Lato Light"/>
              </a:rPr>
              <a:t> </a:t>
            </a:r>
            <a:r>
              <a:rPr lang="ru-RU" sz="6000" dirty="0" smtClean="0">
                <a:solidFill>
                  <a:srgbClr val="3660A8"/>
                </a:solidFill>
                <a:latin typeface="Lato Light"/>
                <a:cs typeface="Lato Light"/>
              </a:rPr>
              <a:t>ул. Рабочая, 2а, БЦ «Премьер», оф. 436</a:t>
            </a:r>
            <a:r>
              <a:rPr lang="en-US" sz="6000" dirty="0" smtClean="0">
                <a:solidFill>
                  <a:srgbClr val="3660A8"/>
                </a:solidFill>
                <a:latin typeface="Lato Light"/>
                <a:cs typeface="Lato Light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0289" y="10001872"/>
            <a:ext cx="8393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3660A8"/>
                </a:solidFill>
                <a:latin typeface="Lato Light"/>
                <a:cs typeface="Lato Light"/>
              </a:rPr>
              <a:t> </a:t>
            </a:r>
            <a:r>
              <a:rPr lang="ru-RU" sz="6000" dirty="0" smtClean="0">
                <a:solidFill>
                  <a:srgbClr val="3660A8"/>
                </a:solidFill>
                <a:latin typeface="Lato Light"/>
                <a:cs typeface="Lato Light"/>
              </a:rPr>
              <a:t>тел.: 8 (3952) 43-64-54</a:t>
            </a:r>
            <a:endParaRPr lang="en-US" sz="6000" dirty="0" smtClean="0">
              <a:solidFill>
                <a:srgbClr val="3660A8"/>
              </a:solidFill>
              <a:latin typeface="Lato Light"/>
              <a:cs typeface="Lato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0289" y="10979105"/>
            <a:ext cx="54449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3660A8"/>
                </a:solidFill>
                <a:latin typeface="Lato Light"/>
                <a:cs typeface="Lato Light"/>
              </a:rPr>
              <a:t> www.irk-cpp.ru</a:t>
            </a:r>
          </a:p>
        </p:txBody>
      </p:sp>
      <p:grpSp>
        <p:nvGrpSpPr>
          <p:cNvPr id="25" name="Group 21"/>
          <p:cNvGrpSpPr>
            <a:grpSpLocks noChangeAspect="1"/>
          </p:cNvGrpSpPr>
          <p:nvPr/>
        </p:nvGrpSpPr>
        <p:grpSpPr bwMode="auto">
          <a:xfrm>
            <a:off x="3343225" y="471651"/>
            <a:ext cx="4323420" cy="3577905"/>
            <a:chOff x="507" y="1182"/>
            <a:chExt cx="3091" cy="2558"/>
          </a:xfrm>
        </p:grpSpPr>
        <p:sp>
          <p:nvSpPr>
            <p:cNvPr id="26" name="AutoShape 3"/>
            <p:cNvSpPr>
              <a:spLocks noChangeAspect="1" noChangeArrowheads="1" noTextEdit="1"/>
            </p:cNvSpPr>
            <p:nvPr/>
          </p:nvSpPr>
          <p:spPr bwMode="auto">
            <a:xfrm>
              <a:off x="507" y="1183"/>
              <a:ext cx="3044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1700" y="3289"/>
              <a:ext cx="669" cy="364"/>
            </a:xfrm>
            <a:custGeom>
              <a:avLst/>
              <a:gdLst>
                <a:gd name="T0" fmla="*/ 659 w 659"/>
                <a:gd name="T1" fmla="*/ 364 h 364"/>
                <a:gd name="T2" fmla="*/ 0 w 659"/>
                <a:gd name="T3" fmla="*/ 364 h 364"/>
                <a:gd name="T4" fmla="*/ 51 w 659"/>
                <a:gd name="T5" fmla="*/ 0 h 364"/>
                <a:gd name="T6" fmla="*/ 612 w 659"/>
                <a:gd name="T7" fmla="*/ 0 h 364"/>
                <a:gd name="T8" fmla="*/ 659 w 659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364">
                  <a:moveTo>
                    <a:pt x="659" y="364"/>
                  </a:moveTo>
                  <a:lnTo>
                    <a:pt x="0" y="364"/>
                  </a:lnTo>
                  <a:lnTo>
                    <a:pt x="51" y="0"/>
                  </a:lnTo>
                  <a:lnTo>
                    <a:pt x="612" y="0"/>
                  </a:lnTo>
                  <a:lnTo>
                    <a:pt x="659" y="364"/>
                  </a:lnTo>
                  <a:close/>
                </a:path>
              </a:pathLst>
            </a:custGeom>
            <a:solidFill>
              <a:srgbClr val="D3D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652" y="3645"/>
              <a:ext cx="765" cy="94"/>
            </a:xfrm>
            <a:custGeom>
              <a:avLst/>
              <a:gdLst>
                <a:gd name="T0" fmla="*/ 758 w 772"/>
                <a:gd name="T1" fmla="*/ 96 h 96"/>
                <a:gd name="T2" fmla="*/ 12 w 772"/>
                <a:gd name="T3" fmla="*/ 96 h 96"/>
                <a:gd name="T4" fmla="*/ 0 w 772"/>
                <a:gd name="T5" fmla="*/ 84 h 96"/>
                <a:gd name="T6" fmla="*/ 2 w 772"/>
                <a:gd name="T7" fmla="*/ 78 h 96"/>
                <a:gd name="T8" fmla="*/ 48 w 772"/>
                <a:gd name="T9" fmla="*/ 5 h 96"/>
                <a:gd name="T10" fmla="*/ 58 w 772"/>
                <a:gd name="T11" fmla="*/ 0 h 96"/>
                <a:gd name="T12" fmla="*/ 715 w 772"/>
                <a:gd name="T13" fmla="*/ 0 h 96"/>
                <a:gd name="T14" fmla="*/ 725 w 772"/>
                <a:gd name="T15" fmla="*/ 6 h 96"/>
                <a:gd name="T16" fmla="*/ 768 w 772"/>
                <a:gd name="T17" fmla="*/ 78 h 96"/>
                <a:gd name="T18" fmla="*/ 764 w 772"/>
                <a:gd name="T19" fmla="*/ 95 h 96"/>
                <a:gd name="T20" fmla="*/ 758 w 772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2" h="96">
                  <a:moveTo>
                    <a:pt x="758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82"/>
                    <a:pt x="0" y="80"/>
                    <a:pt x="2" y="7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0" y="2"/>
                    <a:pt x="54" y="0"/>
                    <a:pt x="58" y="0"/>
                  </a:cubicBezTo>
                  <a:cubicBezTo>
                    <a:pt x="715" y="0"/>
                    <a:pt x="715" y="0"/>
                    <a:pt x="715" y="0"/>
                  </a:cubicBezTo>
                  <a:cubicBezTo>
                    <a:pt x="719" y="0"/>
                    <a:pt x="723" y="2"/>
                    <a:pt x="725" y="6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72" y="84"/>
                    <a:pt x="770" y="91"/>
                    <a:pt x="764" y="95"/>
                  </a:cubicBezTo>
                  <a:cubicBezTo>
                    <a:pt x="762" y="96"/>
                    <a:pt x="760" y="96"/>
                    <a:pt x="758" y="96"/>
                  </a:cubicBezTo>
                  <a:close/>
                </a:path>
              </a:pathLst>
            </a:custGeom>
            <a:solidFill>
              <a:srgbClr val="BFB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507" y="1182"/>
              <a:ext cx="3090" cy="1885"/>
            </a:xfrm>
            <a:custGeom>
              <a:avLst/>
              <a:gdLst>
                <a:gd name="T0" fmla="*/ 3056 w 3114"/>
                <a:gd name="T1" fmla="*/ 0 h 1928"/>
                <a:gd name="T2" fmla="*/ 56 w 3114"/>
                <a:gd name="T3" fmla="*/ 0 h 1928"/>
                <a:gd name="T4" fmla="*/ 0 w 3114"/>
                <a:gd name="T5" fmla="*/ 56 h 1928"/>
                <a:gd name="T6" fmla="*/ 0 w 3114"/>
                <a:gd name="T7" fmla="*/ 1928 h 1928"/>
                <a:gd name="T8" fmla="*/ 3114 w 3114"/>
                <a:gd name="T9" fmla="*/ 1928 h 1928"/>
                <a:gd name="T10" fmla="*/ 3112 w 3114"/>
                <a:gd name="T11" fmla="*/ 56 h 1928"/>
                <a:gd name="T12" fmla="*/ 3056 w 3114"/>
                <a:gd name="T13" fmla="*/ 0 h 1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1928">
                  <a:moveTo>
                    <a:pt x="30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56"/>
                    <a:pt x="0" y="1910"/>
                    <a:pt x="0" y="1928"/>
                  </a:cubicBezTo>
                  <a:cubicBezTo>
                    <a:pt x="3114" y="1928"/>
                    <a:pt x="3114" y="1928"/>
                    <a:pt x="3114" y="1928"/>
                  </a:cubicBezTo>
                  <a:cubicBezTo>
                    <a:pt x="3114" y="1896"/>
                    <a:pt x="3112" y="56"/>
                    <a:pt x="3112" y="56"/>
                  </a:cubicBezTo>
                  <a:cubicBezTo>
                    <a:pt x="3112" y="26"/>
                    <a:pt x="3087" y="0"/>
                    <a:pt x="305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670" y="1338"/>
              <a:ext cx="2718" cy="1552"/>
            </a:xfrm>
            <a:custGeom>
              <a:avLst/>
              <a:gdLst>
                <a:gd name="T0" fmla="*/ 2776 w 2780"/>
                <a:gd name="T1" fmla="*/ 0 h 1588"/>
                <a:gd name="T2" fmla="*/ 4 w 2780"/>
                <a:gd name="T3" fmla="*/ 0 h 1588"/>
                <a:gd name="T4" fmla="*/ 0 w 2780"/>
                <a:gd name="T5" fmla="*/ 4 h 1588"/>
                <a:gd name="T6" fmla="*/ 0 w 2780"/>
                <a:gd name="T7" fmla="*/ 1583 h 1588"/>
                <a:gd name="T8" fmla="*/ 4 w 2780"/>
                <a:gd name="T9" fmla="*/ 1588 h 1588"/>
                <a:gd name="T10" fmla="*/ 2776 w 2780"/>
                <a:gd name="T11" fmla="*/ 1588 h 1588"/>
                <a:gd name="T12" fmla="*/ 2780 w 2780"/>
                <a:gd name="T13" fmla="*/ 1583 h 1588"/>
                <a:gd name="T14" fmla="*/ 2780 w 2780"/>
                <a:gd name="T15" fmla="*/ 4 h 1588"/>
                <a:gd name="T16" fmla="*/ 2776 w 2780"/>
                <a:gd name="T17" fmla="*/ 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0" h="1588">
                  <a:moveTo>
                    <a:pt x="277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83"/>
                    <a:pt x="0" y="1583"/>
                    <a:pt x="0" y="1583"/>
                  </a:cubicBezTo>
                  <a:cubicBezTo>
                    <a:pt x="0" y="1586"/>
                    <a:pt x="2" y="1588"/>
                    <a:pt x="4" y="1588"/>
                  </a:cubicBezTo>
                  <a:cubicBezTo>
                    <a:pt x="2776" y="1588"/>
                    <a:pt x="2776" y="1588"/>
                    <a:pt x="2776" y="1588"/>
                  </a:cubicBezTo>
                  <a:cubicBezTo>
                    <a:pt x="2778" y="1588"/>
                    <a:pt x="2780" y="1586"/>
                    <a:pt x="2780" y="1583"/>
                  </a:cubicBezTo>
                  <a:cubicBezTo>
                    <a:pt x="2780" y="4"/>
                    <a:pt x="2780" y="4"/>
                    <a:pt x="2780" y="4"/>
                  </a:cubicBezTo>
                  <a:cubicBezTo>
                    <a:pt x="2780" y="2"/>
                    <a:pt x="2778" y="0"/>
                    <a:pt x="277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Put Your Screenshot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Here</a:t>
              </a:r>
            </a:p>
            <a:p>
              <a:pPr algn="ctr"/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508" y="3067"/>
              <a:ext cx="3090" cy="240"/>
            </a:xfrm>
            <a:custGeom>
              <a:avLst/>
              <a:gdLst>
                <a:gd name="T0" fmla="*/ 3061 w 3114"/>
                <a:gd name="T1" fmla="*/ 246 h 246"/>
                <a:gd name="T2" fmla="*/ 56 w 3114"/>
                <a:gd name="T3" fmla="*/ 246 h 246"/>
                <a:gd name="T4" fmla="*/ 0 w 3114"/>
                <a:gd name="T5" fmla="*/ 190 h 246"/>
                <a:gd name="T6" fmla="*/ 0 w 3114"/>
                <a:gd name="T7" fmla="*/ 0 h 246"/>
                <a:gd name="T8" fmla="*/ 3114 w 3114"/>
                <a:gd name="T9" fmla="*/ 0 h 246"/>
                <a:gd name="T10" fmla="*/ 3114 w 3114"/>
                <a:gd name="T11" fmla="*/ 190 h 246"/>
                <a:gd name="T12" fmla="*/ 3061 w 311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4" h="246">
                  <a:moveTo>
                    <a:pt x="3061" y="246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25" y="246"/>
                    <a:pt x="0" y="221"/>
                    <a:pt x="0" y="190"/>
                  </a:cubicBezTo>
                  <a:cubicBezTo>
                    <a:pt x="0" y="190"/>
                    <a:pt x="0" y="6"/>
                    <a:pt x="0" y="0"/>
                  </a:cubicBezTo>
                  <a:cubicBezTo>
                    <a:pt x="3114" y="0"/>
                    <a:pt x="3114" y="0"/>
                    <a:pt x="3114" y="0"/>
                  </a:cubicBezTo>
                  <a:cubicBezTo>
                    <a:pt x="3114" y="3"/>
                    <a:pt x="3114" y="190"/>
                    <a:pt x="3114" y="190"/>
                  </a:cubicBezTo>
                  <a:cubicBezTo>
                    <a:pt x="3114" y="221"/>
                    <a:pt x="3092" y="246"/>
                    <a:pt x="3061" y="246"/>
                  </a:cubicBezTo>
                  <a:close/>
                </a:path>
              </a:pathLst>
            </a:custGeom>
            <a:solidFill>
              <a:srgbClr val="EBE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Oval 10"/>
            <p:cNvSpPr>
              <a:spLocks noChangeArrowheads="1"/>
            </p:cNvSpPr>
            <p:nvPr/>
          </p:nvSpPr>
          <p:spPr bwMode="auto">
            <a:xfrm>
              <a:off x="1983" y="3140"/>
              <a:ext cx="94" cy="94"/>
            </a:xfrm>
            <a:prstGeom prst="ellipse">
              <a:avLst/>
            </a:prstGeom>
            <a:solidFill>
              <a:srgbClr val="D5D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Oval 11"/>
            <p:cNvSpPr>
              <a:spLocks noChangeArrowheads="1"/>
            </p:cNvSpPr>
            <p:nvPr/>
          </p:nvSpPr>
          <p:spPr bwMode="auto">
            <a:xfrm>
              <a:off x="2011" y="1243"/>
              <a:ext cx="38" cy="37"/>
            </a:xfrm>
            <a:prstGeom prst="ellipse">
              <a:avLst/>
            </a:prstGeom>
            <a:solidFill>
              <a:srgbClr val="626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>
            <a:off x="678812" y="12780237"/>
            <a:ext cx="22779704" cy="0"/>
          </a:xfrm>
          <a:prstGeom prst="line">
            <a:avLst/>
          </a:prstGeom>
          <a:ln w="38100">
            <a:solidFill>
              <a:srgbClr val="3660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6"/>
          <a:srcRect l="14315" t="5926" r="21311" b="31110"/>
          <a:stretch/>
        </p:blipFill>
        <p:spPr>
          <a:xfrm>
            <a:off x="3514065" y="689483"/>
            <a:ext cx="3928857" cy="2161507"/>
          </a:xfrm>
          <a:prstGeom prst="rect">
            <a:avLst/>
          </a:prstGeom>
        </p:spPr>
      </p:pic>
      <p:pic>
        <p:nvPicPr>
          <p:cNvPr id="3078" name="Picture 6" descr="Картинки по запросу вк лог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1" y="5948604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60" y="4698795"/>
            <a:ext cx="1080000" cy="108000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484606" y="5702554"/>
            <a:ext cx="65550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3660A8"/>
                </a:solidFill>
                <a:latin typeface="Lato Light"/>
                <a:cs typeface="Lato Light"/>
              </a:rPr>
              <a:t>vk.com/</a:t>
            </a:r>
            <a:r>
              <a:rPr lang="en-US" sz="6000" dirty="0" err="1" smtClean="0">
                <a:solidFill>
                  <a:srgbClr val="3660A8"/>
                </a:solidFill>
                <a:latin typeface="Lato Light"/>
                <a:cs typeface="Lato Light"/>
              </a:rPr>
              <a:t>fpp_irkutsk</a:t>
            </a:r>
            <a:endParaRPr lang="en-US" sz="6000" dirty="0" smtClean="0">
              <a:solidFill>
                <a:srgbClr val="3660A8"/>
              </a:solidFill>
              <a:latin typeface="Lato Light"/>
              <a:cs typeface="Lato Ligh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84606" y="4672844"/>
            <a:ext cx="106618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3660A8"/>
                </a:solidFill>
                <a:latin typeface="Lato Light"/>
                <a:cs typeface="Lato Light"/>
              </a:rPr>
              <a:t>facebook.com/</a:t>
            </a:r>
            <a:r>
              <a:rPr lang="en-US" sz="6000" dirty="0" err="1" smtClean="0">
                <a:solidFill>
                  <a:srgbClr val="3660A8"/>
                </a:solidFill>
                <a:latin typeface="Lato Light"/>
                <a:cs typeface="Lato Light"/>
              </a:rPr>
              <a:t>irkutskbusiness</a:t>
            </a:r>
            <a:r>
              <a:rPr lang="en-US" sz="6000" dirty="0">
                <a:solidFill>
                  <a:srgbClr val="3660A8"/>
                </a:solidFill>
                <a:latin typeface="Lato Light"/>
                <a:cs typeface="Lato Light"/>
              </a:rPr>
              <a:t>/</a:t>
            </a:r>
            <a:endParaRPr lang="en-US" sz="6000" dirty="0" smtClean="0">
              <a:solidFill>
                <a:srgbClr val="3660A8"/>
              </a:solidFill>
              <a:latin typeface="Lato Light"/>
              <a:cs typeface="Lato Light"/>
            </a:endParaRPr>
          </a:p>
        </p:txBody>
      </p:sp>
      <p:grpSp>
        <p:nvGrpSpPr>
          <p:cNvPr id="44" name="Группа 99"/>
          <p:cNvGrpSpPr/>
          <p:nvPr/>
        </p:nvGrpSpPr>
        <p:grpSpPr>
          <a:xfrm rot="20790827">
            <a:off x="10757492" y="187971"/>
            <a:ext cx="12966171" cy="12618736"/>
            <a:chOff x="2045391" y="1136390"/>
            <a:chExt cx="6214836" cy="5579943"/>
          </a:xfrm>
          <a:solidFill>
            <a:srgbClr val="1008B8">
              <a:alpha val="10000"/>
            </a:srgbClr>
          </a:solidFill>
          <a:effectLst/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21439583">
              <a:off x="6752058" y="2477588"/>
              <a:ext cx="1508169" cy="1735241"/>
            </a:xfrm>
            <a:custGeom>
              <a:avLst/>
              <a:gdLst/>
              <a:ahLst/>
              <a:cxnLst>
                <a:cxn ang="0">
                  <a:pos x="11" y="85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30" y="67"/>
                </a:cxn>
                <a:cxn ang="0">
                  <a:pos x="52" y="33"/>
                </a:cxn>
                <a:cxn ang="0">
                  <a:pos x="71" y="6"/>
                </a:cxn>
                <a:cxn ang="0">
                  <a:pos x="106" y="7"/>
                </a:cxn>
                <a:cxn ang="0">
                  <a:pos x="140" y="24"/>
                </a:cxn>
                <a:cxn ang="0">
                  <a:pos x="152" y="47"/>
                </a:cxn>
                <a:cxn ang="0">
                  <a:pos x="175" y="75"/>
                </a:cxn>
                <a:cxn ang="0">
                  <a:pos x="196" y="76"/>
                </a:cxn>
                <a:cxn ang="0">
                  <a:pos x="215" y="69"/>
                </a:cxn>
                <a:cxn ang="0">
                  <a:pos x="238" y="90"/>
                </a:cxn>
                <a:cxn ang="0">
                  <a:pos x="246" y="122"/>
                </a:cxn>
                <a:cxn ang="0">
                  <a:pos x="265" y="145"/>
                </a:cxn>
                <a:cxn ang="0">
                  <a:pos x="258" y="174"/>
                </a:cxn>
                <a:cxn ang="0">
                  <a:pos x="228" y="168"/>
                </a:cxn>
                <a:cxn ang="0">
                  <a:pos x="199" y="185"/>
                </a:cxn>
                <a:cxn ang="0">
                  <a:pos x="196" y="204"/>
                </a:cxn>
                <a:cxn ang="0">
                  <a:pos x="191" y="233"/>
                </a:cxn>
                <a:cxn ang="0">
                  <a:pos x="203" y="257"/>
                </a:cxn>
                <a:cxn ang="0">
                  <a:pos x="213" y="265"/>
                </a:cxn>
                <a:cxn ang="0">
                  <a:pos x="218" y="282"/>
                </a:cxn>
                <a:cxn ang="0">
                  <a:pos x="220" y="302"/>
                </a:cxn>
                <a:cxn ang="0">
                  <a:pos x="187" y="319"/>
                </a:cxn>
                <a:cxn ang="0">
                  <a:pos x="139" y="314"/>
                </a:cxn>
                <a:cxn ang="0">
                  <a:pos x="151" y="292"/>
                </a:cxn>
                <a:cxn ang="0">
                  <a:pos x="113" y="293"/>
                </a:cxn>
                <a:cxn ang="0">
                  <a:pos x="95" y="312"/>
                </a:cxn>
                <a:cxn ang="0">
                  <a:pos x="84" y="328"/>
                </a:cxn>
                <a:cxn ang="0">
                  <a:pos x="59" y="346"/>
                </a:cxn>
                <a:cxn ang="0">
                  <a:pos x="28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27" y="350"/>
                </a:cxn>
                <a:cxn ang="0">
                  <a:pos x="31" y="327"/>
                </a:cxn>
                <a:cxn ang="0">
                  <a:pos x="24" y="310"/>
                </a:cxn>
                <a:cxn ang="0">
                  <a:pos x="15" y="288"/>
                </a:cxn>
                <a:cxn ang="0">
                  <a:pos x="9" y="276"/>
                </a:cxn>
                <a:cxn ang="0">
                  <a:pos x="10" y="257"/>
                </a:cxn>
                <a:cxn ang="0">
                  <a:pos x="14" y="226"/>
                </a:cxn>
                <a:cxn ang="0">
                  <a:pos x="25" y="209"/>
                </a:cxn>
                <a:cxn ang="0">
                  <a:pos x="18" y="184"/>
                </a:cxn>
                <a:cxn ang="0">
                  <a:pos x="23" y="160"/>
                </a:cxn>
                <a:cxn ang="0">
                  <a:pos x="24" y="129"/>
                </a:cxn>
                <a:cxn ang="0">
                  <a:pos x="18" y="104"/>
                </a:cxn>
              </a:cxnLst>
              <a:rect l="0" t="0" r="r" b="b"/>
              <a:pathLst>
                <a:path w="270" h="365">
                  <a:moveTo>
                    <a:pt x="11" y="85"/>
                  </a:move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cubicBezTo>
                    <a:pt x="11" y="85"/>
                    <a:pt x="11" y="85"/>
                    <a:pt x="11" y="85"/>
                  </a:cubicBez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1" y="85"/>
                  </a:lnTo>
                  <a:cubicBezTo>
                    <a:pt x="14" y="83"/>
                    <a:pt x="20" y="86"/>
                    <a:pt x="23" y="84"/>
                  </a:cubicBezTo>
                  <a:cubicBezTo>
                    <a:pt x="26" y="82"/>
                    <a:pt x="26" y="78"/>
                    <a:pt x="27" y="76"/>
                  </a:cubicBezTo>
                  <a:cubicBezTo>
                    <a:pt x="28" y="73"/>
                    <a:pt x="28" y="70"/>
                    <a:pt x="30" y="67"/>
                  </a:cubicBezTo>
                  <a:cubicBezTo>
                    <a:pt x="32" y="65"/>
                    <a:pt x="37" y="62"/>
                    <a:pt x="38" y="58"/>
                  </a:cubicBezTo>
                  <a:cubicBezTo>
                    <a:pt x="40" y="54"/>
                    <a:pt x="37" y="47"/>
                    <a:pt x="39" y="43"/>
                  </a:cubicBezTo>
                  <a:cubicBezTo>
                    <a:pt x="40" y="39"/>
                    <a:pt x="43" y="38"/>
                    <a:pt x="45" y="37"/>
                  </a:cubicBezTo>
                  <a:cubicBezTo>
                    <a:pt x="47" y="35"/>
                    <a:pt x="49" y="34"/>
                    <a:pt x="52" y="33"/>
                  </a:cubicBezTo>
                  <a:cubicBezTo>
                    <a:pt x="54" y="32"/>
                    <a:pt x="56" y="33"/>
                    <a:pt x="57" y="30"/>
                  </a:cubicBezTo>
                  <a:cubicBezTo>
                    <a:pt x="59" y="27"/>
                    <a:pt x="58" y="21"/>
                    <a:pt x="59" y="17"/>
                  </a:cubicBezTo>
                  <a:cubicBezTo>
                    <a:pt x="60" y="14"/>
                    <a:pt x="60" y="11"/>
                    <a:pt x="62" y="9"/>
                  </a:cubicBezTo>
                  <a:cubicBezTo>
                    <a:pt x="64" y="7"/>
                    <a:pt x="68" y="7"/>
                    <a:pt x="71" y="6"/>
                  </a:cubicBezTo>
                  <a:cubicBezTo>
                    <a:pt x="75" y="4"/>
                    <a:pt x="80" y="3"/>
                    <a:pt x="83" y="2"/>
                  </a:cubicBezTo>
                  <a:cubicBezTo>
                    <a:pt x="86" y="1"/>
                    <a:pt x="87" y="0"/>
                    <a:pt x="90" y="0"/>
                  </a:cubicBezTo>
                  <a:cubicBezTo>
                    <a:pt x="92" y="1"/>
                    <a:pt x="94" y="4"/>
                    <a:pt x="97" y="5"/>
                  </a:cubicBezTo>
                  <a:cubicBezTo>
                    <a:pt x="100" y="6"/>
                    <a:pt x="103" y="6"/>
                    <a:pt x="106" y="7"/>
                  </a:cubicBezTo>
                  <a:cubicBezTo>
                    <a:pt x="109" y="8"/>
                    <a:pt x="111" y="9"/>
                    <a:pt x="114" y="10"/>
                  </a:cubicBezTo>
                  <a:cubicBezTo>
                    <a:pt x="117" y="10"/>
                    <a:pt x="121" y="8"/>
                    <a:pt x="124" y="10"/>
                  </a:cubicBezTo>
                  <a:cubicBezTo>
                    <a:pt x="127" y="13"/>
                    <a:pt x="128" y="20"/>
                    <a:pt x="131" y="22"/>
                  </a:cubicBezTo>
                  <a:cubicBezTo>
                    <a:pt x="134" y="25"/>
                    <a:pt x="138" y="22"/>
                    <a:pt x="140" y="24"/>
                  </a:cubicBezTo>
                  <a:cubicBezTo>
                    <a:pt x="143" y="26"/>
                    <a:pt x="142" y="31"/>
                    <a:pt x="145" y="33"/>
                  </a:cubicBezTo>
                  <a:cubicBezTo>
                    <a:pt x="148" y="35"/>
                    <a:pt x="154" y="32"/>
                    <a:pt x="156" y="34"/>
                  </a:cubicBezTo>
                  <a:cubicBezTo>
                    <a:pt x="158" y="36"/>
                    <a:pt x="153" y="37"/>
                    <a:pt x="152" y="39"/>
                  </a:cubicBezTo>
                  <a:cubicBezTo>
                    <a:pt x="151" y="42"/>
                    <a:pt x="151" y="44"/>
                    <a:pt x="152" y="47"/>
                  </a:cubicBezTo>
                  <a:cubicBezTo>
                    <a:pt x="154" y="49"/>
                    <a:pt x="157" y="47"/>
                    <a:pt x="158" y="52"/>
                  </a:cubicBezTo>
                  <a:cubicBezTo>
                    <a:pt x="159" y="56"/>
                    <a:pt x="158" y="67"/>
                    <a:pt x="158" y="70"/>
                  </a:cubicBezTo>
                  <a:cubicBezTo>
                    <a:pt x="159" y="74"/>
                    <a:pt x="159" y="73"/>
                    <a:pt x="162" y="74"/>
                  </a:cubicBezTo>
                  <a:cubicBezTo>
                    <a:pt x="165" y="75"/>
                    <a:pt x="171" y="76"/>
                    <a:pt x="175" y="75"/>
                  </a:cubicBezTo>
                  <a:cubicBezTo>
                    <a:pt x="178" y="74"/>
                    <a:pt x="180" y="70"/>
                    <a:pt x="182" y="69"/>
                  </a:cubicBezTo>
                  <a:cubicBezTo>
                    <a:pt x="184" y="68"/>
                    <a:pt x="186" y="67"/>
                    <a:pt x="188" y="69"/>
                  </a:cubicBezTo>
                  <a:cubicBezTo>
                    <a:pt x="190" y="70"/>
                    <a:pt x="190" y="74"/>
                    <a:pt x="191" y="76"/>
                  </a:cubicBezTo>
                  <a:cubicBezTo>
                    <a:pt x="193" y="77"/>
                    <a:pt x="194" y="78"/>
                    <a:pt x="196" y="76"/>
                  </a:cubicBezTo>
                  <a:cubicBezTo>
                    <a:pt x="197" y="74"/>
                    <a:pt x="196" y="67"/>
                    <a:pt x="197" y="64"/>
                  </a:cubicBezTo>
                  <a:cubicBezTo>
                    <a:pt x="199" y="61"/>
                    <a:pt x="201" y="59"/>
                    <a:pt x="204" y="58"/>
                  </a:cubicBezTo>
                  <a:cubicBezTo>
                    <a:pt x="206" y="56"/>
                    <a:pt x="209" y="55"/>
                    <a:pt x="211" y="58"/>
                  </a:cubicBezTo>
                  <a:cubicBezTo>
                    <a:pt x="214" y="60"/>
                    <a:pt x="211" y="67"/>
                    <a:pt x="215" y="69"/>
                  </a:cubicBezTo>
                  <a:cubicBezTo>
                    <a:pt x="219" y="72"/>
                    <a:pt x="227" y="68"/>
                    <a:pt x="230" y="70"/>
                  </a:cubicBezTo>
                  <a:cubicBezTo>
                    <a:pt x="234" y="71"/>
                    <a:pt x="231" y="76"/>
                    <a:pt x="232" y="78"/>
                  </a:cubicBezTo>
                  <a:cubicBezTo>
                    <a:pt x="233" y="81"/>
                    <a:pt x="236" y="82"/>
                    <a:pt x="237" y="84"/>
                  </a:cubicBezTo>
                  <a:cubicBezTo>
                    <a:pt x="238" y="86"/>
                    <a:pt x="239" y="88"/>
                    <a:pt x="238" y="90"/>
                  </a:cubicBezTo>
                  <a:cubicBezTo>
                    <a:pt x="237" y="92"/>
                    <a:pt x="233" y="95"/>
                    <a:pt x="233" y="97"/>
                  </a:cubicBezTo>
                  <a:cubicBezTo>
                    <a:pt x="233" y="100"/>
                    <a:pt x="237" y="101"/>
                    <a:pt x="239" y="103"/>
                  </a:cubicBezTo>
                  <a:cubicBezTo>
                    <a:pt x="241" y="105"/>
                    <a:pt x="243" y="106"/>
                    <a:pt x="245" y="109"/>
                  </a:cubicBezTo>
                  <a:cubicBezTo>
                    <a:pt x="246" y="112"/>
                    <a:pt x="245" y="118"/>
                    <a:pt x="246" y="122"/>
                  </a:cubicBezTo>
                  <a:cubicBezTo>
                    <a:pt x="246" y="125"/>
                    <a:pt x="249" y="127"/>
                    <a:pt x="249" y="131"/>
                  </a:cubicBezTo>
                  <a:cubicBezTo>
                    <a:pt x="250" y="134"/>
                    <a:pt x="249" y="141"/>
                    <a:pt x="250" y="144"/>
                  </a:cubicBezTo>
                  <a:cubicBezTo>
                    <a:pt x="251" y="147"/>
                    <a:pt x="253" y="147"/>
                    <a:pt x="256" y="147"/>
                  </a:cubicBezTo>
                  <a:cubicBezTo>
                    <a:pt x="258" y="147"/>
                    <a:pt x="263" y="142"/>
                    <a:pt x="265" y="145"/>
                  </a:cubicBezTo>
                  <a:cubicBezTo>
                    <a:pt x="268" y="149"/>
                    <a:pt x="265" y="158"/>
                    <a:pt x="266" y="162"/>
                  </a:cubicBezTo>
                  <a:cubicBezTo>
                    <a:pt x="266" y="166"/>
                    <a:pt x="270" y="166"/>
                    <a:pt x="269" y="168"/>
                  </a:cubicBezTo>
                  <a:cubicBezTo>
                    <a:pt x="269" y="171"/>
                    <a:pt x="265" y="171"/>
                    <a:pt x="263" y="172"/>
                  </a:cubicBezTo>
                  <a:cubicBezTo>
                    <a:pt x="262" y="173"/>
                    <a:pt x="260" y="173"/>
                    <a:pt x="258" y="174"/>
                  </a:cubicBezTo>
                  <a:cubicBezTo>
                    <a:pt x="257" y="175"/>
                    <a:pt x="256" y="178"/>
                    <a:pt x="254" y="179"/>
                  </a:cubicBezTo>
                  <a:cubicBezTo>
                    <a:pt x="252" y="179"/>
                    <a:pt x="250" y="179"/>
                    <a:pt x="247" y="179"/>
                  </a:cubicBezTo>
                  <a:cubicBezTo>
                    <a:pt x="244" y="178"/>
                    <a:pt x="241" y="175"/>
                    <a:pt x="237" y="173"/>
                  </a:cubicBezTo>
                  <a:cubicBezTo>
                    <a:pt x="234" y="172"/>
                    <a:pt x="234" y="169"/>
                    <a:pt x="228" y="168"/>
                  </a:cubicBezTo>
                  <a:cubicBezTo>
                    <a:pt x="222" y="167"/>
                    <a:pt x="208" y="166"/>
                    <a:pt x="202" y="168"/>
                  </a:cubicBezTo>
                  <a:cubicBezTo>
                    <a:pt x="196" y="169"/>
                    <a:pt x="194" y="174"/>
                    <a:pt x="193" y="176"/>
                  </a:cubicBezTo>
                  <a:cubicBezTo>
                    <a:pt x="191" y="179"/>
                    <a:pt x="191" y="180"/>
                    <a:pt x="193" y="182"/>
                  </a:cubicBezTo>
                  <a:cubicBezTo>
                    <a:pt x="194" y="183"/>
                    <a:pt x="198" y="183"/>
                    <a:pt x="199" y="185"/>
                  </a:cubicBezTo>
                  <a:cubicBezTo>
                    <a:pt x="199" y="187"/>
                    <a:pt x="196" y="188"/>
                    <a:pt x="196" y="190"/>
                  </a:cubicBezTo>
                  <a:cubicBezTo>
                    <a:pt x="195" y="191"/>
                    <a:pt x="197" y="193"/>
                    <a:pt x="196" y="195"/>
                  </a:cubicBezTo>
                  <a:cubicBezTo>
                    <a:pt x="195" y="196"/>
                    <a:pt x="191" y="195"/>
                    <a:pt x="191" y="197"/>
                  </a:cubicBezTo>
                  <a:cubicBezTo>
                    <a:pt x="191" y="200"/>
                    <a:pt x="195" y="201"/>
                    <a:pt x="196" y="204"/>
                  </a:cubicBezTo>
                  <a:cubicBezTo>
                    <a:pt x="197" y="208"/>
                    <a:pt x="199" y="213"/>
                    <a:pt x="196" y="217"/>
                  </a:cubicBezTo>
                  <a:cubicBezTo>
                    <a:pt x="193" y="221"/>
                    <a:pt x="185" y="219"/>
                    <a:pt x="182" y="221"/>
                  </a:cubicBezTo>
                  <a:cubicBezTo>
                    <a:pt x="180" y="223"/>
                    <a:pt x="181" y="224"/>
                    <a:pt x="182" y="226"/>
                  </a:cubicBezTo>
                  <a:cubicBezTo>
                    <a:pt x="184" y="229"/>
                    <a:pt x="189" y="230"/>
                    <a:pt x="191" y="233"/>
                  </a:cubicBezTo>
                  <a:cubicBezTo>
                    <a:pt x="192" y="235"/>
                    <a:pt x="190" y="238"/>
                    <a:pt x="191" y="241"/>
                  </a:cubicBezTo>
                  <a:cubicBezTo>
                    <a:pt x="192" y="243"/>
                    <a:pt x="194" y="243"/>
                    <a:pt x="196" y="245"/>
                  </a:cubicBezTo>
                  <a:cubicBezTo>
                    <a:pt x="197" y="247"/>
                    <a:pt x="196" y="250"/>
                    <a:pt x="197" y="252"/>
                  </a:cubicBezTo>
                  <a:cubicBezTo>
                    <a:pt x="199" y="255"/>
                    <a:pt x="202" y="254"/>
                    <a:pt x="203" y="257"/>
                  </a:cubicBezTo>
                  <a:cubicBezTo>
                    <a:pt x="204" y="259"/>
                    <a:pt x="202" y="263"/>
                    <a:pt x="202" y="266"/>
                  </a:cubicBezTo>
                  <a:cubicBezTo>
                    <a:pt x="203" y="268"/>
                    <a:pt x="205" y="268"/>
                    <a:pt x="207" y="269"/>
                  </a:cubicBezTo>
                  <a:cubicBezTo>
                    <a:pt x="208" y="270"/>
                    <a:pt x="211" y="273"/>
                    <a:pt x="213" y="272"/>
                  </a:cubicBezTo>
                  <a:cubicBezTo>
                    <a:pt x="214" y="271"/>
                    <a:pt x="210" y="267"/>
                    <a:pt x="213" y="265"/>
                  </a:cubicBezTo>
                  <a:cubicBezTo>
                    <a:pt x="216" y="264"/>
                    <a:pt x="222" y="264"/>
                    <a:pt x="225" y="266"/>
                  </a:cubicBezTo>
                  <a:cubicBezTo>
                    <a:pt x="227" y="268"/>
                    <a:pt x="226" y="272"/>
                    <a:pt x="224" y="274"/>
                  </a:cubicBezTo>
                  <a:cubicBezTo>
                    <a:pt x="223" y="276"/>
                    <a:pt x="219" y="274"/>
                    <a:pt x="218" y="276"/>
                  </a:cubicBezTo>
                  <a:cubicBezTo>
                    <a:pt x="216" y="277"/>
                    <a:pt x="216" y="280"/>
                    <a:pt x="218" y="282"/>
                  </a:cubicBezTo>
                  <a:cubicBezTo>
                    <a:pt x="219" y="284"/>
                    <a:pt x="223" y="284"/>
                    <a:pt x="225" y="286"/>
                  </a:cubicBezTo>
                  <a:cubicBezTo>
                    <a:pt x="226" y="288"/>
                    <a:pt x="225" y="290"/>
                    <a:pt x="224" y="292"/>
                  </a:cubicBezTo>
                  <a:cubicBezTo>
                    <a:pt x="223" y="293"/>
                    <a:pt x="221" y="292"/>
                    <a:pt x="220" y="294"/>
                  </a:cubicBezTo>
                  <a:cubicBezTo>
                    <a:pt x="219" y="296"/>
                    <a:pt x="221" y="300"/>
                    <a:pt x="220" y="302"/>
                  </a:cubicBezTo>
                  <a:cubicBezTo>
                    <a:pt x="219" y="305"/>
                    <a:pt x="217" y="306"/>
                    <a:pt x="214" y="306"/>
                  </a:cubicBezTo>
                  <a:cubicBezTo>
                    <a:pt x="211" y="307"/>
                    <a:pt x="207" y="306"/>
                    <a:pt x="204" y="307"/>
                  </a:cubicBezTo>
                  <a:cubicBezTo>
                    <a:pt x="201" y="308"/>
                    <a:pt x="200" y="309"/>
                    <a:pt x="197" y="311"/>
                  </a:cubicBezTo>
                  <a:cubicBezTo>
                    <a:pt x="194" y="313"/>
                    <a:pt x="191" y="317"/>
                    <a:pt x="187" y="319"/>
                  </a:cubicBezTo>
                  <a:cubicBezTo>
                    <a:pt x="183" y="320"/>
                    <a:pt x="179" y="321"/>
                    <a:pt x="174" y="321"/>
                  </a:cubicBezTo>
                  <a:cubicBezTo>
                    <a:pt x="170" y="322"/>
                    <a:pt x="165" y="321"/>
                    <a:pt x="161" y="320"/>
                  </a:cubicBezTo>
                  <a:cubicBezTo>
                    <a:pt x="157" y="319"/>
                    <a:pt x="155" y="316"/>
                    <a:pt x="151" y="315"/>
                  </a:cubicBezTo>
                  <a:cubicBezTo>
                    <a:pt x="147" y="314"/>
                    <a:pt x="142" y="314"/>
                    <a:pt x="139" y="314"/>
                  </a:cubicBezTo>
                  <a:cubicBezTo>
                    <a:pt x="136" y="313"/>
                    <a:pt x="135" y="312"/>
                    <a:pt x="134" y="311"/>
                  </a:cubicBezTo>
                  <a:cubicBezTo>
                    <a:pt x="132" y="310"/>
                    <a:pt x="132" y="308"/>
                    <a:pt x="134" y="306"/>
                  </a:cubicBezTo>
                  <a:cubicBezTo>
                    <a:pt x="135" y="304"/>
                    <a:pt x="139" y="301"/>
                    <a:pt x="142" y="299"/>
                  </a:cubicBezTo>
                  <a:cubicBezTo>
                    <a:pt x="145" y="297"/>
                    <a:pt x="151" y="295"/>
                    <a:pt x="151" y="292"/>
                  </a:cubicBezTo>
                  <a:cubicBezTo>
                    <a:pt x="151" y="288"/>
                    <a:pt x="146" y="286"/>
                    <a:pt x="143" y="285"/>
                  </a:cubicBezTo>
                  <a:cubicBezTo>
                    <a:pt x="140" y="283"/>
                    <a:pt x="137" y="282"/>
                    <a:pt x="134" y="284"/>
                  </a:cubicBezTo>
                  <a:cubicBezTo>
                    <a:pt x="131" y="285"/>
                    <a:pt x="133" y="292"/>
                    <a:pt x="128" y="294"/>
                  </a:cubicBezTo>
                  <a:cubicBezTo>
                    <a:pt x="124" y="295"/>
                    <a:pt x="116" y="291"/>
                    <a:pt x="113" y="293"/>
                  </a:cubicBezTo>
                  <a:cubicBezTo>
                    <a:pt x="109" y="295"/>
                    <a:pt x="115" y="301"/>
                    <a:pt x="111" y="303"/>
                  </a:cubicBezTo>
                  <a:cubicBezTo>
                    <a:pt x="108" y="305"/>
                    <a:pt x="100" y="301"/>
                    <a:pt x="97" y="302"/>
                  </a:cubicBezTo>
                  <a:cubicBezTo>
                    <a:pt x="93" y="303"/>
                    <a:pt x="92" y="305"/>
                    <a:pt x="92" y="307"/>
                  </a:cubicBezTo>
                  <a:cubicBezTo>
                    <a:pt x="91" y="309"/>
                    <a:pt x="93" y="311"/>
                    <a:pt x="95" y="312"/>
                  </a:cubicBezTo>
                  <a:cubicBezTo>
                    <a:pt x="96" y="313"/>
                    <a:pt x="100" y="312"/>
                    <a:pt x="100" y="314"/>
                  </a:cubicBezTo>
                  <a:cubicBezTo>
                    <a:pt x="101" y="316"/>
                    <a:pt x="100" y="320"/>
                    <a:pt x="98" y="322"/>
                  </a:cubicBezTo>
                  <a:cubicBezTo>
                    <a:pt x="95" y="324"/>
                    <a:pt x="91" y="324"/>
                    <a:pt x="88" y="325"/>
                  </a:cubicBezTo>
                  <a:cubicBezTo>
                    <a:pt x="86" y="326"/>
                    <a:pt x="85" y="325"/>
                    <a:pt x="84" y="328"/>
                  </a:cubicBezTo>
                  <a:cubicBezTo>
                    <a:pt x="84" y="331"/>
                    <a:pt x="86" y="336"/>
                    <a:pt x="85" y="340"/>
                  </a:cubicBezTo>
                  <a:cubicBezTo>
                    <a:pt x="84" y="343"/>
                    <a:pt x="82" y="345"/>
                    <a:pt x="79" y="346"/>
                  </a:cubicBezTo>
                  <a:cubicBezTo>
                    <a:pt x="76" y="347"/>
                    <a:pt x="72" y="346"/>
                    <a:pt x="68" y="346"/>
                  </a:cubicBezTo>
                  <a:cubicBezTo>
                    <a:pt x="65" y="346"/>
                    <a:pt x="61" y="343"/>
                    <a:pt x="59" y="346"/>
                  </a:cubicBezTo>
                  <a:cubicBezTo>
                    <a:pt x="56" y="348"/>
                    <a:pt x="57" y="353"/>
                    <a:pt x="56" y="356"/>
                  </a:cubicBezTo>
                  <a:cubicBezTo>
                    <a:pt x="55" y="358"/>
                    <a:pt x="54" y="359"/>
                    <a:pt x="52" y="361"/>
                  </a:cubicBezTo>
                  <a:cubicBezTo>
                    <a:pt x="49" y="362"/>
                    <a:pt x="49" y="365"/>
                    <a:pt x="44" y="363"/>
                  </a:cubicBezTo>
                  <a:cubicBezTo>
                    <a:pt x="40" y="361"/>
                    <a:pt x="32" y="352"/>
                    <a:pt x="28" y="350"/>
                  </a:cubicBezTo>
                  <a:lnTo>
                    <a:pt x="28" y="350"/>
                  </a:lnTo>
                  <a:lnTo>
                    <a:pt x="28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lnTo>
                    <a:pt x="27" y="350"/>
                  </a:lnTo>
                  <a:cubicBezTo>
                    <a:pt x="29" y="345"/>
                    <a:pt x="30" y="341"/>
                    <a:pt x="31" y="338"/>
                  </a:cubicBezTo>
                  <a:cubicBezTo>
                    <a:pt x="33" y="331"/>
                    <a:pt x="33" y="331"/>
                    <a:pt x="31" y="327"/>
                  </a:cubicBezTo>
                  <a:cubicBezTo>
                    <a:pt x="30" y="326"/>
                    <a:pt x="29" y="324"/>
                    <a:pt x="27" y="323"/>
                  </a:cubicBezTo>
                  <a:lnTo>
                    <a:pt x="22" y="319"/>
                  </a:lnTo>
                  <a:lnTo>
                    <a:pt x="23" y="313"/>
                  </a:lnTo>
                  <a:cubicBezTo>
                    <a:pt x="24" y="312"/>
                    <a:pt x="25" y="311"/>
                    <a:pt x="24" y="310"/>
                  </a:cubicBezTo>
                  <a:cubicBezTo>
                    <a:pt x="24" y="308"/>
                    <a:pt x="23" y="306"/>
                    <a:pt x="21" y="304"/>
                  </a:cubicBezTo>
                  <a:lnTo>
                    <a:pt x="19" y="301"/>
                  </a:lnTo>
                  <a:lnTo>
                    <a:pt x="18" y="298"/>
                  </a:lnTo>
                  <a:cubicBezTo>
                    <a:pt x="18" y="295"/>
                    <a:pt x="18" y="290"/>
                    <a:pt x="15" y="288"/>
                  </a:cubicBezTo>
                  <a:cubicBezTo>
                    <a:pt x="14" y="286"/>
                    <a:pt x="11" y="285"/>
                    <a:pt x="9" y="285"/>
                  </a:cubicBezTo>
                  <a:lnTo>
                    <a:pt x="0" y="282"/>
                  </a:lnTo>
                  <a:lnTo>
                    <a:pt x="4" y="279"/>
                  </a:lnTo>
                  <a:cubicBezTo>
                    <a:pt x="7" y="278"/>
                    <a:pt x="9" y="278"/>
                    <a:pt x="9" y="276"/>
                  </a:cubicBezTo>
                  <a:cubicBezTo>
                    <a:pt x="9" y="274"/>
                    <a:pt x="7" y="273"/>
                    <a:pt x="5" y="271"/>
                  </a:cubicBezTo>
                  <a:lnTo>
                    <a:pt x="0" y="265"/>
                  </a:lnTo>
                  <a:lnTo>
                    <a:pt x="5" y="261"/>
                  </a:lnTo>
                  <a:cubicBezTo>
                    <a:pt x="8" y="260"/>
                    <a:pt x="10" y="259"/>
                    <a:pt x="10" y="257"/>
                  </a:cubicBezTo>
                  <a:cubicBezTo>
                    <a:pt x="11" y="255"/>
                    <a:pt x="9" y="253"/>
                    <a:pt x="7" y="252"/>
                  </a:cubicBezTo>
                  <a:lnTo>
                    <a:pt x="3" y="246"/>
                  </a:lnTo>
                  <a:lnTo>
                    <a:pt x="7" y="227"/>
                  </a:lnTo>
                  <a:lnTo>
                    <a:pt x="14" y="226"/>
                  </a:lnTo>
                  <a:cubicBezTo>
                    <a:pt x="16" y="226"/>
                    <a:pt x="18" y="226"/>
                    <a:pt x="20" y="225"/>
                  </a:cubicBezTo>
                  <a:cubicBezTo>
                    <a:pt x="21" y="223"/>
                    <a:pt x="20" y="221"/>
                    <a:pt x="19" y="219"/>
                  </a:cubicBezTo>
                  <a:lnTo>
                    <a:pt x="18" y="212"/>
                  </a:lnTo>
                  <a:lnTo>
                    <a:pt x="25" y="209"/>
                  </a:lnTo>
                  <a:cubicBezTo>
                    <a:pt x="28" y="208"/>
                    <a:pt x="31" y="208"/>
                    <a:pt x="32" y="206"/>
                  </a:cubicBezTo>
                  <a:cubicBezTo>
                    <a:pt x="34" y="202"/>
                    <a:pt x="31" y="198"/>
                    <a:pt x="29" y="194"/>
                  </a:cubicBezTo>
                  <a:cubicBezTo>
                    <a:pt x="28" y="193"/>
                    <a:pt x="26" y="192"/>
                    <a:pt x="25" y="190"/>
                  </a:cubicBezTo>
                  <a:lnTo>
                    <a:pt x="18" y="184"/>
                  </a:lnTo>
                  <a:lnTo>
                    <a:pt x="21" y="174"/>
                  </a:lnTo>
                  <a:lnTo>
                    <a:pt x="23" y="172"/>
                  </a:lnTo>
                  <a:cubicBezTo>
                    <a:pt x="25" y="170"/>
                    <a:pt x="28" y="168"/>
                    <a:pt x="28" y="165"/>
                  </a:cubicBezTo>
                  <a:cubicBezTo>
                    <a:pt x="28" y="163"/>
                    <a:pt x="25" y="162"/>
                    <a:pt x="23" y="160"/>
                  </a:cubicBezTo>
                  <a:lnTo>
                    <a:pt x="20" y="157"/>
                  </a:lnTo>
                  <a:lnTo>
                    <a:pt x="18" y="144"/>
                  </a:lnTo>
                  <a:lnTo>
                    <a:pt x="20" y="137"/>
                  </a:lnTo>
                  <a:cubicBezTo>
                    <a:pt x="22" y="134"/>
                    <a:pt x="24" y="132"/>
                    <a:pt x="24" y="129"/>
                  </a:cubicBezTo>
                  <a:cubicBezTo>
                    <a:pt x="24" y="127"/>
                    <a:pt x="22" y="126"/>
                    <a:pt x="20" y="125"/>
                  </a:cubicBezTo>
                  <a:lnTo>
                    <a:pt x="17" y="123"/>
                  </a:lnTo>
                  <a:lnTo>
                    <a:pt x="17" y="106"/>
                  </a:lnTo>
                  <a:lnTo>
                    <a:pt x="18" y="104"/>
                  </a:lnTo>
                  <a:cubicBezTo>
                    <a:pt x="20" y="101"/>
                    <a:pt x="20" y="99"/>
                    <a:pt x="22" y="93"/>
                  </a:cubicBezTo>
                  <a:cubicBezTo>
                    <a:pt x="20" y="91"/>
                    <a:pt x="18" y="90"/>
                    <a:pt x="14" y="88"/>
                  </a:cubicBezTo>
                  <a:lnTo>
                    <a:pt x="11" y="85"/>
                  </a:ln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 rot="21439583">
              <a:off x="5936293" y="2923076"/>
              <a:ext cx="1012112" cy="1287382"/>
            </a:xfrm>
            <a:custGeom>
              <a:avLst/>
              <a:gdLst/>
              <a:ahLst/>
              <a:cxnLst>
                <a:cxn ang="0">
                  <a:pos x="8" y="81"/>
                </a:cxn>
                <a:cxn ang="0">
                  <a:pos x="18" y="70"/>
                </a:cxn>
                <a:cxn ang="0">
                  <a:pos x="25" y="59"/>
                </a:cxn>
                <a:cxn ang="0">
                  <a:pos x="36" y="51"/>
                </a:cxn>
                <a:cxn ang="0">
                  <a:pos x="52" y="47"/>
                </a:cxn>
                <a:cxn ang="0">
                  <a:pos x="77" y="41"/>
                </a:cxn>
                <a:cxn ang="0">
                  <a:pos x="88" y="29"/>
                </a:cxn>
                <a:cxn ang="0">
                  <a:pos x="98" y="27"/>
                </a:cxn>
                <a:cxn ang="0">
                  <a:pos x="105" y="40"/>
                </a:cxn>
                <a:cxn ang="0">
                  <a:pos x="108" y="51"/>
                </a:cxn>
                <a:cxn ang="0">
                  <a:pos x="106" y="64"/>
                </a:cxn>
                <a:cxn ang="0">
                  <a:pos x="121" y="54"/>
                </a:cxn>
                <a:cxn ang="0">
                  <a:pos x="137" y="51"/>
                </a:cxn>
                <a:cxn ang="0">
                  <a:pos x="149" y="43"/>
                </a:cxn>
                <a:cxn ang="0">
                  <a:pos x="147" y="28"/>
                </a:cxn>
                <a:cxn ang="0">
                  <a:pos x="152" y="15"/>
                </a:cxn>
                <a:cxn ang="0">
                  <a:pos x="159" y="9"/>
                </a:cxn>
                <a:cxn ang="0">
                  <a:pos x="171" y="8"/>
                </a:cxn>
                <a:cxn ang="0">
                  <a:pos x="166" y="38"/>
                </a:cxn>
                <a:cxn ang="0">
                  <a:pos x="167" y="59"/>
                </a:cxn>
                <a:cxn ang="0">
                  <a:pos x="177" y="80"/>
                </a:cxn>
                <a:cxn ang="0">
                  <a:pos x="167" y="99"/>
                </a:cxn>
                <a:cxn ang="0">
                  <a:pos x="181" y="121"/>
                </a:cxn>
                <a:cxn ang="0">
                  <a:pos x="169" y="140"/>
                </a:cxn>
                <a:cxn ang="0">
                  <a:pos x="152" y="161"/>
                </a:cxn>
                <a:cxn ang="0">
                  <a:pos x="149" y="180"/>
                </a:cxn>
                <a:cxn ang="0">
                  <a:pos x="149" y="197"/>
                </a:cxn>
                <a:cxn ang="0">
                  <a:pos x="168" y="216"/>
                </a:cxn>
                <a:cxn ang="0">
                  <a:pos x="171" y="234"/>
                </a:cxn>
                <a:cxn ang="0">
                  <a:pos x="180" y="253"/>
                </a:cxn>
                <a:cxn ang="0">
                  <a:pos x="171" y="265"/>
                </a:cxn>
                <a:cxn ang="0">
                  <a:pos x="156" y="268"/>
                </a:cxn>
                <a:cxn ang="0">
                  <a:pos x="141" y="261"/>
                </a:cxn>
                <a:cxn ang="0">
                  <a:pos x="135" y="244"/>
                </a:cxn>
                <a:cxn ang="0">
                  <a:pos x="127" y="255"/>
                </a:cxn>
                <a:cxn ang="0">
                  <a:pos x="117" y="254"/>
                </a:cxn>
                <a:cxn ang="0">
                  <a:pos x="104" y="251"/>
                </a:cxn>
                <a:cxn ang="0">
                  <a:pos x="92" y="252"/>
                </a:cxn>
                <a:cxn ang="0">
                  <a:pos x="74" y="239"/>
                </a:cxn>
                <a:cxn ang="0">
                  <a:pos x="62" y="265"/>
                </a:cxn>
                <a:cxn ang="0">
                  <a:pos x="29" y="265"/>
                </a:cxn>
                <a:cxn ang="0">
                  <a:pos x="49" y="240"/>
                </a:cxn>
                <a:cxn ang="0">
                  <a:pos x="41" y="213"/>
                </a:cxn>
                <a:cxn ang="0">
                  <a:pos x="41" y="194"/>
                </a:cxn>
                <a:cxn ang="0">
                  <a:pos x="32" y="176"/>
                </a:cxn>
                <a:cxn ang="0">
                  <a:pos x="24" y="155"/>
                </a:cxn>
                <a:cxn ang="0">
                  <a:pos x="34" y="141"/>
                </a:cxn>
                <a:cxn ang="0">
                  <a:pos x="47" y="129"/>
                </a:cxn>
                <a:cxn ang="0">
                  <a:pos x="70" y="116"/>
                </a:cxn>
                <a:cxn ang="0">
                  <a:pos x="68" y="82"/>
                </a:cxn>
                <a:cxn ang="0">
                  <a:pos x="38" y="84"/>
                </a:cxn>
                <a:cxn ang="0">
                  <a:pos x="18" y="100"/>
                </a:cxn>
                <a:cxn ang="0">
                  <a:pos x="4" y="89"/>
                </a:cxn>
              </a:cxnLst>
              <a:rect l="0" t="0" r="r" b="b"/>
              <a:pathLst>
                <a:path w="181" h="271">
                  <a:moveTo>
                    <a:pt x="0" y="82"/>
                  </a:moveTo>
                  <a:cubicBezTo>
                    <a:pt x="3" y="82"/>
                    <a:pt x="6" y="82"/>
                    <a:pt x="8" y="81"/>
                  </a:cubicBezTo>
                  <a:cubicBezTo>
                    <a:pt x="13" y="79"/>
                    <a:pt x="10" y="73"/>
                    <a:pt x="12" y="71"/>
                  </a:cubicBezTo>
                  <a:cubicBezTo>
                    <a:pt x="14" y="68"/>
                    <a:pt x="17" y="72"/>
                    <a:pt x="18" y="70"/>
                  </a:cubicBezTo>
                  <a:cubicBezTo>
                    <a:pt x="20" y="68"/>
                    <a:pt x="17" y="62"/>
                    <a:pt x="18" y="60"/>
                  </a:cubicBezTo>
                  <a:cubicBezTo>
                    <a:pt x="20" y="57"/>
                    <a:pt x="24" y="61"/>
                    <a:pt x="25" y="59"/>
                  </a:cubicBezTo>
                  <a:cubicBezTo>
                    <a:pt x="27" y="57"/>
                    <a:pt x="23" y="53"/>
                    <a:pt x="25" y="51"/>
                  </a:cubicBezTo>
                  <a:cubicBezTo>
                    <a:pt x="28" y="49"/>
                    <a:pt x="32" y="50"/>
                    <a:pt x="36" y="51"/>
                  </a:cubicBezTo>
                  <a:cubicBezTo>
                    <a:pt x="41" y="52"/>
                    <a:pt x="47" y="58"/>
                    <a:pt x="51" y="57"/>
                  </a:cubicBezTo>
                  <a:cubicBezTo>
                    <a:pt x="56" y="56"/>
                    <a:pt x="48" y="49"/>
                    <a:pt x="52" y="47"/>
                  </a:cubicBezTo>
                  <a:cubicBezTo>
                    <a:pt x="56" y="46"/>
                    <a:pt x="63" y="50"/>
                    <a:pt x="68" y="49"/>
                  </a:cubicBezTo>
                  <a:cubicBezTo>
                    <a:pt x="73" y="48"/>
                    <a:pt x="74" y="43"/>
                    <a:pt x="77" y="41"/>
                  </a:cubicBezTo>
                  <a:cubicBezTo>
                    <a:pt x="81" y="40"/>
                    <a:pt x="85" y="44"/>
                    <a:pt x="87" y="41"/>
                  </a:cubicBezTo>
                  <a:cubicBezTo>
                    <a:pt x="89" y="38"/>
                    <a:pt x="86" y="32"/>
                    <a:pt x="88" y="29"/>
                  </a:cubicBezTo>
                  <a:cubicBezTo>
                    <a:pt x="89" y="27"/>
                    <a:pt x="92" y="25"/>
                    <a:pt x="94" y="25"/>
                  </a:cubicBezTo>
                  <a:cubicBezTo>
                    <a:pt x="96" y="24"/>
                    <a:pt x="98" y="25"/>
                    <a:pt x="98" y="27"/>
                  </a:cubicBezTo>
                  <a:cubicBezTo>
                    <a:pt x="99" y="30"/>
                    <a:pt x="96" y="37"/>
                    <a:pt x="98" y="39"/>
                  </a:cubicBezTo>
                  <a:cubicBezTo>
                    <a:pt x="100" y="42"/>
                    <a:pt x="103" y="39"/>
                    <a:pt x="105" y="40"/>
                  </a:cubicBezTo>
                  <a:cubicBezTo>
                    <a:pt x="107" y="40"/>
                    <a:pt x="109" y="40"/>
                    <a:pt x="110" y="42"/>
                  </a:cubicBezTo>
                  <a:cubicBezTo>
                    <a:pt x="110" y="45"/>
                    <a:pt x="109" y="48"/>
                    <a:pt x="108" y="51"/>
                  </a:cubicBezTo>
                  <a:cubicBezTo>
                    <a:pt x="107" y="54"/>
                    <a:pt x="104" y="56"/>
                    <a:pt x="104" y="59"/>
                  </a:cubicBezTo>
                  <a:cubicBezTo>
                    <a:pt x="103" y="61"/>
                    <a:pt x="104" y="63"/>
                    <a:pt x="106" y="64"/>
                  </a:cubicBezTo>
                  <a:cubicBezTo>
                    <a:pt x="109" y="65"/>
                    <a:pt x="116" y="65"/>
                    <a:pt x="118" y="63"/>
                  </a:cubicBezTo>
                  <a:cubicBezTo>
                    <a:pt x="121" y="61"/>
                    <a:pt x="118" y="56"/>
                    <a:pt x="121" y="54"/>
                  </a:cubicBezTo>
                  <a:cubicBezTo>
                    <a:pt x="123" y="52"/>
                    <a:pt x="127" y="52"/>
                    <a:pt x="130" y="52"/>
                  </a:cubicBezTo>
                  <a:cubicBezTo>
                    <a:pt x="132" y="51"/>
                    <a:pt x="135" y="52"/>
                    <a:pt x="137" y="51"/>
                  </a:cubicBezTo>
                  <a:cubicBezTo>
                    <a:pt x="140" y="49"/>
                    <a:pt x="141" y="45"/>
                    <a:pt x="143" y="44"/>
                  </a:cubicBezTo>
                  <a:cubicBezTo>
                    <a:pt x="145" y="42"/>
                    <a:pt x="147" y="45"/>
                    <a:pt x="149" y="43"/>
                  </a:cubicBezTo>
                  <a:cubicBezTo>
                    <a:pt x="150" y="41"/>
                    <a:pt x="150" y="37"/>
                    <a:pt x="150" y="34"/>
                  </a:cubicBezTo>
                  <a:cubicBezTo>
                    <a:pt x="149" y="32"/>
                    <a:pt x="146" y="30"/>
                    <a:pt x="147" y="28"/>
                  </a:cubicBezTo>
                  <a:cubicBezTo>
                    <a:pt x="147" y="25"/>
                    <a:pt x="150" y="24"/>
                    <a:pt x="151" y="22"/>
                  </a:cubicBezTo>
                  <a:cubicBezTo>
                    <a:pt x="152" y="20"/>
                    <a:pt x="152" y="17"/>
                    <a:pt x="152" y="15"/>
                  </a:cubicBezTo>
                  <a:cubicBezTo>
                    <a:pt x="152" y="13"/>
                    <a:pt x="148" y="13"/>
                    <a:pt x="150" y="11"/>
                  </a:cubicBezTo>
                  <a:cubicBezTo>
                    <a:pt x="152" y="10"/>
                    <a:pt x="157" y="11"/>
                    <a:pt x="159" y="9"/>
                  </a:cubicBezTo>
                  <a:cubicBezTo>
                    <a:pt x="161" y="7"/>
                    <a:pt x="157" y="2"/>
                    <a:pt x="160" y="0"/>
                  </a:cubicBezTo>
                  <a:lnTo>
                    <a:pt x="171" y="8"/>
                  </a:lnTo>
                  <a:lnTo>
                    <a:pt x="166" y="21"/>
                  </a:lnTo>
                  <a:lnTo>
                    <a:pt x="166" y="38"/>
                  </a:lnTo>
                  <a:lnTo>
                    <a:pt x="173" y="44"/>
                  </a:lnTo>
                  <a:lnTo>
                    <a:pt x="167" y="59"/>
                  </a:lnTo>
                  <a:lnTo>
                    <a:pt x="169" y="72"/>
                  </a:lnTo>
                  <a:lnTo>
                    <a:pt x="177" y="80"/>
                  </a:lnTo>
                  <a:lnTo>
                    <a:pt x="170" y="89"/>
                  </a:lnTo>
                  <a:lnTo>
                    <a:pt x="167" y="99"/>
                  </a:lnTo>
                  <a:lnTo>
                    <a:pt x="178" y="109"/>
                  </a:lnTo>
                  <a:lnTo>
                    <a:pt x="181" y="121"/>
                  </a:lnTo>
                  <a:lnTo>
                    <a:pt x="167" y="127"/>
                  </a:lnTo>
                  <a:lnTo>
                    <a:pt x="169" y="140"/>
                  </a:lnTo>
                  <a:lnTo>
                    <a:pt x="156" y="142"/>
                  </a:lnTo>
                  <a:lnTo>
                    <a:pt x="152" y="161"/>
                  </a:lnTo>
                  <a:lnTo>
                    <a:pt x="159" y="172"/>
                  </a:lnTo>
                  <a:lnTo>
                    <a:pt x="149" y="180"/>
                  </a:lnTo>
                  <a:lnTo>
                    <a:pt x="158" y="191"/>
                  </a:lnTo>
                  <a:lnTo>
                    <a:pt x="149" y="197"/>
                  </a:lnTo>
                  <a:lnTo>
                    <a:pt x="164" y="203"/>
                  </a:lnTo>
                  <a:lnTo>
                    <a:pt x="168" y="216"/>
                  </a:lnTo>
                  <a:lnTo>
                    <a:pt x="173" y="225"/>
                  </a:lnTo>
                  <a:lnTo>
                    <a:pt x="171" y="234"/>
                  </a:lnTo>
                  <a:lnTo>
                    <a:pt x="180" y="242"/>
                  </a:lnTo>
                  <a:lnTo>
                    <a:pt x="180" y="253"/>
                  </a:lnTo>
                  <a:lnTo>
                    <a:pt x="176" y="264"/>
                  </a:lnTo>
                  <a:cubicBezTo>
                    <a:pt x="173" y="263"/>
                    <a:pt x="173" y="265"/>
                    <a:pt x="171" y="265"/>
                  </a:cubicBezTo>
                  <a:cubicBezTo>
                    <a:pt x="168" y="266"/>
                    <a:pt x="166" y="270"/>
                    <a:pt x="163" y="270"/>
                  </a:cubicBezTo>
                  <a:cubicBezTo>
                    <a:pt x="160" y="271"/>
                    <a:pt x="158" y="269"/>
                    <a:pt x="156" y="268"/>
                  </a:cubicBezTo>
                  <a:cubicBezTo>
                    <a:pt x="153" y="268"/>
                    <a:pt x="148" y="268"/>
                    <a:pt x="146" y="267"/>
                  </a:cubicBezTo>
                  <a:cubicBezTo>
                    <a:pt x="143" y="265"/>
                    <a:pt x="142" y="264"/>
                    <a:pt x="141" y="261"/>
                  </a:cubicBezTo>
                  <a:cubicBezTo>
                    <a:pt x="140" y="257"/>
                    <a:pt x="142" y="250"/>
                    <a:pt x="141" y="247"/>
                  </a:cubicBezTo>
                  <a:cubicBezTo>
                    <a:pt x="140" y="243"/>
                    <a:pt x="137" y="244"/>
                    <a:pt x="135" y="244"/>
                  </a:cubicBezTo>
                  <a:cubicBezTo>
                    <a:pt x="133" y="244"/>
                    <a:pt x="131" y="246"/>
                    <a:pt x="129" y="247"/>
                  </a:cubicBezTo>
                  <a:cubicBezTo>
                    <a:pt x="128" y="249"/>
                    <a:pt x="128" y="253"/>
                    <a:pt x="127" y="255"/>
                  </a:cubicBezTo>
                  <a:cubicBezTo>
                    <a:pt x="125" y="257"/>
                    <a:pt x="124" y="259"/>
                    <a:pt x="122" y="259"/>
                  </a:cubicBezTo>
                  <a:cubicBezTo>
                    <a:pt x="120" y="258"/>
                    <a:pt x="119" y="255"/>
                    <a:pt x="117" y="254"/>
                  </a:cubicBezTo>
                  <a:cubicBezTo>
                    <a:pt x="115" y="252"/>
                    <a:pt x="113" y="251"/>
                    <a:pt x="111" y="250"/>
                  </a:cubicBezTo>
                  <a:cubicBezTo>
                    <a:pt x="109" y="250"/>
                    <a:pt x="106" y="249"/>
                    <a:pt x="104" y="251"/>
                  </a:cubicBezTo>
                  <a:cubicBezTo>
                    <a:pt x="102" y="252"/>
                    <a:pt x="103" y="258"/>
                    <a:pt x="100" y="258"/>
                  </a:cubicBezTo>
                  <a:cubicBezTo>
                    <a:pt x="97" y="258"/>
                    <a:pt x="95" y="255"/>
                    <a:pt x="92" y="252"/>
                  </a:cubicBezTo>
                  <a:cubicBezTo>
                    <a:pt x="89" y="249"/>
                    <a:pt x="83" y="242"/>
                    <a:pt x="80" y="240"/>
                  </a:cubicBezTo>
                  <a:cubicBezTo>
                    <a:pt x="77" y="238"/>
                    <a:pt x="76" y="236"/>
                    <a:pt x="74" y="239"/>
                  </a:cubicBezTo>
                  <a:cubicBezTo>
                    <a:pt x="73" y="242"/>
                    <a:pt x="77" y="248"/>
                    <a:pt x="74" y="253"/>
                  </a:cubicBezTo>
                  <a:cubicBezTo>
                    <a:pt x="72" y="258"/>
                    <a:pt x="70" y="263"/>
                    <a:pt x="62" y="265"/>
                  </a:cubicBezTo>
                  <a:cubicBezTo>
                    <a:pt x="55" y="267"/>
                    <a:pt x="39" y="267"/>
                    <a:pt x="32" y="266"/>
                  </a:cubicBezTo>
                  <a:cubicBezTo>
                    <a:pt x="30" y="266"/>
                    <a:pt x="29" y="265"/>
                    <a:pt x="29" y="265"/>
                  </a:cubicBezTo>
                  <a:cubicBezTo>
                    <a:pt x="31" y="255"/>
                    <a:pt x="37" y="246"/>
                    <a:pt x="38" y="241"/>
                  </a:cubicBezTo>
                  <a:cubicBezTo>
                    <a:pt x="40" y="231"/>
                    <a:pt x="47" y="244"/>
                    <a:pt x="49" y="240"/>
                  </a:cubicBezTo>
                  <a:cubicBezTo>
                    <a:pt x="51" y="237"/>
                    <a:pt x="49" y="229"/>
                    <a:pt x="48" y="225"/>
                  </a:cubicBezTo>
                  <a:cubicBezTo>
                    <a:pt x="47" y="220"/>
                    <a:pt x="43" y="217"/>
                    <a:pt x="41" y="213"/>
                  </a:cubicBezTo>
                  <a:cubicBezTo>
                    <a:pt x="38" y="210"/>
                    <a:pt x="32" y="207"/>
                    <a:pt x="32" y="203"/>
                  </a:cubicBezTo>
                  <a:cubicBezTo>
                    <a:pt x="32" y="198"/>
                    <a:pt x="39" y="197"/>
                    <a:pt x="41" y="194"/>
                  </a:cubicBezTo>
                  <a:cubicBezTo>
                    <a:pt x="42" y="191"/>
                    <a:pt x="41" y="187"/>
                    <a:pt x="41" y="185"/>
                  </a:cubicBezTo>
                  <a:cubicBezTo>
                    <a:pt x="42" y="184"/>
                    <a:pt x="36" y="179"/>
                    <a:pt x="32" y="176"/>
                  </a:cubicBezTo>
                  <a:cubicBezTo>
                    <a:pt x="27" y="173"/>
                    <a:pt x="23" y="169"/>
                    <a:pt x="23" y="167"/>
                  </a:cubicBezTo>
                  <a:cubicBezTo>
                    <a:pt x="23" y="165"/>
                    <a:pt x="24" y="160"/>
                    <a:pt x="24" y="155"/>
                  </a:cubicBezTo>
                  <a:cubicBezTo>
                    <a:pt x="24" y="151"/>
                    <a:pt x="22" y="146"/>
                    <a:pt x="24" y="142"/>
                  </a:cubicBezTo>
                  <a:cubicBezTo>
                    <a:pt x="26" y="139"/>
                    <a:pt x="30" y="141"/>
                    <a:pt x="34" y="141"/>
                  </a:cubicBezTo>
                  <a:cubicBezTo>
                    <a:pt x="38" y="140"/>
                    <a:pt x="46" y="142"/>
                    <a:pt x="49" y="139"/>
                  </a:cubicBezTo>
                  <a:cubicBezTo>
                    <a:pt x="52" y="136"/>
                    <a:pt x="48" y="133"/>
                    <a:pt x="47" y="129"/>
                  </a:cubicBezTo>
                  <a:cubicBezTo>
                    <a:pt x="47" y="126"/>
                    <a:pt x="40" y="121"/>
                    <a:pt x="45" y="118"/>
                  </a:cubicBezTo>
                  <a:cubicBezTo>
                    <a:pt x="50" y="115"/>
                    <a:pt x="65" y="116"/>
                    <a:pt x="70" y="116"/>
                  </a:cubicBezTo>
                  <a:cubicBezTo>
                    <a:pt x="74" y="115"/>
                    <a:pt x="75" y="101"/>
                    <a:pt x="75" y="96"/>
                  </a:cubicBezTo>
                  <a:cubicBezTo>
                    <a:pt x="75" y="91"/>
                    <a:pt x="72" y="83"/>
                    <a:pt x="68" y="82"/>
                  </a:cubicBezTo>
                  <a:cubicBezTo>
                    <a:pt x="64" y="81"/>
                    <a:pt x="51" y="74"/>
                    <a:pt x="46" y="75"/>
                  </a:cubicBezTo>
                  <a:cubicBezTo>
                    <a:pt x="40" y="75"/>
                    <a:pt x="41" y="80"/>
                    <a:pt x="38" y="84"/>
                  </a:cubicBezTo>
                  <a:cubicBezTo>
                    <a:pt x="35" y="87"/>
                    <a:pt x="33" y="92"/>
                    <a:pt x="29" y="94"/>
                  </a:cubicBezTo>
                  <a:cubicBezTo>
                    <a:pt x="26" y="97"/>
                    <a:pt x="21" y="101"/>
                    <a:pt x="18" y="100"/>
                  </a:cubicBezTo>
                  <a:cubicBezTo>
                    <a:pt x="14" y="99"/>
                    <a:pt x="16" y="93"/>
                    <a:pt x="13" y="90"/>
                  </a:cubicBezTo>
                  <a:cubicBezTo>
                    <a:pt x="11" y="88"/>
                    <a:pt x="6" y="96"/>
                    <a:pt x="4" y="89"/>
                  </a:cubicBezTo>
                  <a:cubicBezTo>
                    <a:pt x="3" y="87"/>
                    <a:pt x="1" y="85"/>
                    <a:pt x="0" y="82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 rot="21439583">
              <a:off x="2936532" y="3794178"/>
              <a:ext cx="630072" cy="1077927"/>
            </a:xfrm>
            <a:custGeom>
              <a:avLst/>
              <a:gdLst/>
              <a:ahLst/>
              <a:cxnLst>
                <a:cxn ang="0">
                  <a:pos x="28" y="32"/>
                </a:cxn>
                <a:cxn ang="0">
                  <a:pos x="30" y="31"/>
                </a:cxn>
                <a:cxn ang="0">
                  <a:pos x="35" y="28"/>
                </a:cxn>
                <a:cxn ang="0">
                  <a:pos x="46" y="27"/>
                </a:cxn>
                <a:cxn ang="0">
                  <a:pos x="52" y="20"/>
                </a:cxn>
                <a:cxn ang="0">
                  <a:pos x="59" y="12"/>
                </a:cxn>
                <a:cxn ang="0">
                  <a:pos x="61" y="2"/>
                </a:cxn>
                <a:cxn ang="0">
                  <a:pos x="78" y="4"/>
                </a:cxn>
                <a:cxn ang="0">
                  <a:pos x="79" y="18"/>
                </a:cxn>
                <a:cxn ang="0">
                  <a:pos x="84" y="24"/>
                </a:cxn>
                <a:cxn ang="0">
                  <a:pos x="91" y="28"/>
                </a:cxn>
                <a:cxn ang="0">
                  <a:pos x="93" y="51"/>
                </a:cxn>
                <a:cxn ang="0">
                  <a:pos x="108" y="64"/>
                </a:cxn>
                <a:cxn ang="0">
                  <a:pos x="107" y="78"/>
                </a:cxn>
                <a:cxn ang="0">
                  <a:pos x="105" y="88"/>
                </a:cxn>
                <a:cxn ang="0">
                  <a:pos x="110" y="94"/>
                </a:cxn>
                <a:cxn ang="0">
                  <a:pos x="111" y="104"/>
                </a:cxn>
                <a:cxn ang="0">
                  <a:pos x="98" y="112"/>
                </a:cxn>
                <a:cxn ang="0">
                  <a:pos x="98" y="115"/>
                </a:cxn>
                <a:cxn ang="0">
                  <a:pos x="98" y="115"/>
                </a:cxn>
                <a:cxn ang="0">
                  <a:pos x="88" y="120"/>
                </a:cxn>
                <a:cxn ang="0">
                  <a:pos x="83" y="129"/>
                </a:cxn>
                <a:cxn ang="0">
                  <a:pos x="74" y="130"/>
                </a:cxn>
                <a:cxn ang="0">
                  <a:pos x="71" y="139"/>
                </a:cxn>
                <a:cxn ang="0">
                  <a:pos x="81" y="150"/>
                </a:cxn>
                <a:cxn ang="0">
                  <a:pos x="86" y="159"/>
                </a:cxn>
                <a:cxn ang="0">
                  <a:pos x="97" y="159"/>
                </a:cxn>
                <a:cxn ang="0">
                  <a:pos x="101" y="165"/>
                </a:cxn>
                <a:cxn ang="0">
                  <a:pos x="99" y="206"/>
                </a:cxn>
                <a:cxn ang="0">
                  <a:pos x="92" y="210"/>
                </a:cxn>
                <a:cxn ang="0">
                  <a:pos x="78" y="209"/>
                </a:cxn>
                <a:cxn ang="0">
                  <a:pos x="71" y="215"/>
                </a:cxn>
                <a:cxn ang="0">
                  <a:pos x="71" y="223"/>
                </a:cxn>
                <a:cxn ang="0">
                  <a:pos x="61" y="221"/>
                </a:cxn>
                <a:cxn ang="0">
                  <a:pos x="55" y="226"/>
                </a:cxn>
                <a:cxn ang="0">
                  <a:pos x="44" y="215"/>
                </a:cxn>
                <a:cxn ang="0">
                  <a:pos x="37" y="215"/>
                </a:cxn>
                <a:cxn ang="0">
                  <a:pos x="27" y="207"/>
                </a:cxn>
                <a:cxn ang="0">
                  <a:pos x="18" y="200"/>
                </a:cxn>
                <a:cxn ang="0">
                  <a:pos x="7" y="186"/>
                </a:cxn>
                <a:cxn ang="0">
                  <a:pos x="10" y="179"/>
                </a:cxn>
                <a:cxn ang="0">
                  <a:pos x="4" y="173"/>
                </a:cxn>
                <a:cxn ang="0">
                  <a:pos x="6" y="163"/>
                </a:cxn>
                <a:cxn ang="0">
                  <a:pos x="1" y="153"/>
                </a:cxn>
                <a:cxn ang="0">
                  <a:pos x="4" y="146"/>
                </a:cxn>
                <a:cxn ang="0">
                  <a:pos x="6" y="136"/>
                </a:cxn>
                <a:cxn ang="0">
                  <a:pos x="7" y="123"/>
                </a:cxn>
                <a:cxn ang="0">
                  <a:pos x="5" y="110"/>
                </a:cxn>
                <a:cxn ang="0">
                  <a:pos x="10" y="104"/>
                </a:cxn>
                <a:cxn ang="0">
                  <a:pos x="8" y="91"/>
                </a:cxn>
                <a:cxn ang="0">
                  <a:pos x="19" y="89"/>
                </a:cxn>
                <a:cxn ang="0">
                  <a:pos x="17" y="77"/>
                </a:cxn>
                <a:cxn ang="0">
                  <a:pos x="23" y="72"/>
                </a:cxn>
                <a:cxn ang="0">
                  <a:pos x="24" y="52"/>
                </a:cxn>
                <a:cxn ang="0">
                  <a:pos x="29" y="45"/>
                </a:cxn>
                <a:cxn ang="0">
                  <a:pos x="28" y="32"/>
                </a:cxn>
              </a:cxnLst>
              <a:rect l="0" t="0" r="r" b="b"/>
              <a:pathLst>
                <a:path w="113" h="227">
                  <a:moveTo>
                    <a:pt x="28" y="32"/>
                  </a:moveTo>
                  <a:cubicBezTo>
                    <a:pt x="29" y="29"/>
                    <a:pt x="29" y="32"/>
                    <a:pt x="30" y="31"/>
                  </a:cubicBezTo>
                  <a:cubicBezTo>
                    <a:pt x="32" y="31"/>
                    <a:pt x="32" y="29"/>
                    <a:pt x="35" y="28"/>
                  </a:cubicBezTo>
                  <a:cubicBezTo>
                    <a:pt x="38" y="27"/>
                    <a:pt x="43" y="29"/>
                    <a:pt x="46" y="27"/>
                  </a:cubicBezTo>
                  <a:cubicBezTo>
                    <a:pt x="49" y="26"/>
                    <a:pt x="50" y="23"/>
                    <a:pt x="52" y="20"/>
                  </a:cubicBezTo>
                  <a:cubicBezTo>
                    <a:pt x="54" y="18"/>
                    <a:pt x="57" y="16"/>
                    <a:pt x="59" y="12"/>
                  </a:cubicBezTo>
                  <a:cubicBezTo>
                    <a:pt x="60" y="9"/>
                    <a:pt x="57" y="4"/>
                    <a:pt x="61" y="2"/>
                  </a:cubicBezTo>
                  <a:cubicBezTo>
                    <a:pt x="65" y="0"/>
                    <a:pt x="74" y="0"/>
                    <a:pt x="78" y="4"/>
                  </a:cubicBezTo>
                  <a:cubicBezTo>
                    <a:pt x="82" y="7"/>
                    <a:pt x="78" y="15"/>
                    <a:pt x="79" y="18"/>
                  </a:cubicBezTo>
                  <a:cubicBezTo>
                    <a:pt x="80" y="22"/>
                    <a:pt x="82" y="23"/>
                    <a:pt x="84" y="24"/>
                  </a:cubicBezTo>
                  <a:cubicBezTo>
                    <a:pt x="86" y="26"/>
                    <a:pt x="89" y="23"/>
                    <a:pt x="91" y="28"/>
                  </a:cubicBezTo>
                  <a:cubicBezTo>
                    <a:pt x="93" y="33"/>
                    <a:pt x="90" y="45"/>
                    <a:pt x="93" y="51"/>
                  </a:cubicBezTo>
                  <a:cubicBezTo>
                    <a:pt x="96" y="57"/>
                    <a:pt x="103" y="61"/>
                    <a:pt x="108" y="64"/>
                  </a:cubicBezTo>
                  <a:cubicBezTo>
                    <a:pt x="108" y="69"/>
                    <a:pt x="107" y="74"/>
                    <a:pt x="107" y="78"/>
                  </a:cubicBezTo>
                  <a:cubicBezTo>
                    <a:pt x="107" y="85"/>
                    <a:pt x="105" y="85"/>
                    <a:pt x="105" y="88"/>
                  </a:cubicBezTo>
                  <a:cubicBezTo>
                    <a:pt x="105" y="91"/>
                    <a:pt x="109" y="91"/>
                    <a:pt x="110" y="94"/>
                  </a:cubicBezTo>
                  <a:cubicBezTo>
                    <a:pt x="111" y="97"/>
                    <a:pt x="113" y="100"/>
                    <a:pt x="111" y="104"/>
                  </a:cubicBezTo>
                  <a:cubicBezTo>
                    <a:pt x="109" y="107"/>
                    <a:pt x="100" y="110"/>
                    <a:pt x="98" y="112"/>
                  </a:cubicBezTo>
                  <a:cubicBezTo>
                    <a:pt x="97" y="114"/>
                    <a:pt x="97" y="114"/>
                    <a:pt x="98" y="115"/>
                  </a:cubicBezTo>
                  <a:lnTo>
                    <a:pt x="98" y="115"/>
                  </a:lnTo>
                  <a:cubicBezTo>
                    <a:pt x="95" y="117"/>
                    <a:pt x="90" y="118"/>
                    <a:pt x="88" y="120"/>
                  </a:cubicBezTo>
                  <a:cubicBezTo>
                    <a:pt x="85" y="123"/>
                    <a:pt x="86" y="128"/>
                    <a:pt x="83" y="129"/>
                  </a:cubicBezTo>
                  <a:cubicBezTo>
                    <a:pt x="81" y="131"/>
                    <a:pt x="77" y="128"/>
                    <a:pt x="74" y="130"/>
                  </a:cubicBezTo>
                  <a:cubicBezTo>
                    <a:pt x="72" y="132"/>
                    <a:pt x="70" y="135"/>
                    <a:pt x="71" y="139"/>
                  </a:cubicBezTo>
                  <a:cubicBezTo>
                    <a:pt x="73" y="143"/>
                    <a:pt x="78" y="146"/>
                    <a:pt x="81" y="150"/>
                  </a:cubicBezTo>
                  <a:cubicBezTo>
                    <a:pt x="83" y="153"/>
                    <a:pt x="83" y="158"/>
                    <a:pt x="86" y="159"/>
                  </a:cubicBezTo>
                  <a:cubicBezTo>
                    <a:pt x="89" y="161"/>
                    <a:pt x="94" y="159"/>
                    <a:pt x="97" y="159"/>
                  </a:cubicBezTo>
                  <a:cubicBezTo>
                    <a:pt x="99" y="161"/>
                    <a:pt x="100" y="163"/>
                    <a:pt x="101" y="165"/>
                  </a:cubicBezTo>
                  <a:cubicBezTo>
                    <a:pt x="100" y="179"/>
                    <a:pt x="99" y="192"/>
                    <a:pt x="99" y="206"/>
                  </a:cubicBezTo>
                  <a:cubicBezTo>
                    <a:pt x="96" y="207"/>
                    <a:pt x="95" y="210"/>
                    <a:pt x="92" y="210"/>
                  </a:cubicBezTo>
                  <a:cubicBezTo>
                    <a:pt x="88" y="211"/>
                    <a:pt x="81" y="209"/>
                    <a:pt x="78" y="209"/>
                  </a:cubicBezTo>
                  <a:cubicBezTo>
                    <a:pt x="74" y="210"/>
                    <a:pt x="73" y="212"/>
                    <a:pt x="71" y="215"/>
                  </a:cubicBezTo>
                  <a:cubicBezTo>
                    <a:pt x="70" y="217"/>
                    <a:pt x="73" y="221"/>
                    <a:pt x="71" y="223"/>
                  </a:cubicBezTo>
                  <a:cubicBezTo>
                    <a:pt x="68" y="225"/>
                    <a:pt x="64" y="221"/>
                    <a:pt x="61" y="221"/>
                  </a:cubicBezTo>
                  <a:cubicBezTo>
                    <a:pt x="58" y="222"/>
                    <a:pt x="58" y="227"/>
                    <a:pt x="55" y="226"/>
                  </a:cubicBezTo>
                  <a:cubicBezTo>
                    <a:pt x="51" y="225"/>
                    <a:pt x="47" y="217"/>
                    <a:pt x="44" y="215"/>
                  </a:cubicBezTo>
                  <a:cubicBezTo>
                    <a:pt x="41" y="213"/>
                    <a:pt x="40" y="216"/>
                    <a:pt x="37" y="215"/>
                  </a:cubicBezTo>
                  <a:cubicBezTo>
                    <a:pt x="34" y="214"/>
                    <a:pt x="30" y="210"/>
                    <a:pt x="27" y="207"/>
                  </a:cubicBezTo>
                  <a:cubicBezTo>
                    <a:pt x="24" y="205"/>
                    <a:pt x="21" y="204"/>
                    <a:pt x="18" y="200"/>
                  </a:cubicBezTo>
                  <a:cubicBezTo>
                    <a:pt x="15" y="196"/>
                    <a:pt x="9" y="189"/>
                    <a:pt x="7" y="186"/>
                  </a:cubicBezTo>
                  <a:cubicBezTo>
                    <a:pt x="6" y="182"/>
                    <a:pt x="10" y="181"/>
                    <a:pt x="10" y="179"/>
                  </a:cubicBezTo>
                  <a:cubicBezTo>
                    <a:pt x="9" y="176"/>
                    <a:pt x="5" y="176"/>
                    <a:pt x="4" y="173"/>
                  </a:cubicBezTo>
                  <a:cubicBezTo>
                    <a:pt x="3" y="170"/>
                    <a:pt x="7" y="166"/>
                    <a:pt x="6" y="163"/>
                  </a:cubicBezTo>
                  <a:cubicBezTo>
                    <a:pt x="5" y="159"/>
                    <a:pt x="1" y="156"/>
                    <a:pt x="1" y="153"/>
                  </a:cubicBezTo>
                  <a:cubicBezTo>
                    <a:pt x="0" y="150"/>
                    <a:pt x="3" y="149"/>
                    <a:pt x="4" y="146"/>
                  </a:cubicBezTo>
                  <a:cubicBezTo>
                    <a:pt x="5" y="144"/>
                    <a:pt x="5" y="140"/>
                    <a:pt x="6" y="136"/>
                  </a:cubicBezTo>
                  <a:cubicBezTo>
                    <a:pt x="6" y="133"/>
                    <a:pt x="7" y="128"/>
                    <a:pt x="7" y="123"/>
                  </a:cubicBezTo>
                  <a:cubicBezTo>
                    <a:pt x="7" y="119"/>
                    <a:pt x="5" y="113"/>
                    <a:pt x="5" y="110"/>
                  </a:cubicBezTo>
                  <a:cubicBezTo>
                    <a:pt x="6" y="107"/>
                    <a:pt x="9" y="107"/>
                    <a:pt x="10" y="104"/>
                  </a:cubicBezTo>
                  <a:cubicBezTo>
                    <a:pt x="10" y="101"/>
                    <a:pt x="6" y="94"/>
                    <a:pt x="8" y="91"/>
                  </a:cubicBezTo>
                  <a:cubicBezTo>
                    <a:pt x="10" y="87"/>
                    <a:pt x="17" y="92"/>
                    <a:pt x="19" y="89"/>
                  </a:cubicBezTo>
                  <a:cubicBezTo>
                    <a:pt x="21" y="86"/>
                    <a:pt x="17" y="80"/>
                    <a:pt x="17" y="77"/>
                  </a:cubicBezTo>
                  <a:cubicBezTo>
                    <a:pt x="18" y="74"/>
                    <a:pt x="22" y="77"/>
                    <a:pt x="23" y="72"/>
                  </a:cubicBezTo>
                  <a:cubicBezTo>
                    <a:pt x="24" y="68"/>
                    <a:pt x="23" y="57"/>
                    <a:pt x="24" y="52"/>
                  </a:cubicBezTo>
                  <a:cubicBezTo>
                    <a:pt x="25" y="47"/>
                    <a:pt x="28" y="48"/>
                    <a:pt x="29" y="45"/>
                  </a:cubicBezTo>
                  <a:cubicBezTo>
                    <a:pt x="30" y="41"/>
                    <a:pt x="28" y="34"/>
                    <a:pt x="28" y="32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9"/>
            <p:cNvSpPr>
              <a:spLocks noEditPoints="1"/>
            </p:cNvSpPr>
            <p:nvPr/>
          </p:nvSpPr>
          <p:spPr bwMode="auto">
            <a:xfrm rot="21439583">
              <a:off x="2045391" y="4696013"/>
              <a:ext cx="1344150" cy="1263539"/>
            </a:xfrm>
            <a:custGeom>
              <a:avLst/>
              <a:gdLst/>
              <a:ahLst/>
              <a:cxnLst>
                <a:cxn ang="0">
                  <a:pos x="210" y="238"/>
                </a:cxn>
                <a:cxn ang="0">
                  <a:pos x="199" y="253"/>
                </a:cxn>
                <a:cxn ang="0">
                  <a:pos x="167" y="264"/>
                </a:cxn>
                <a:cxn ang="0">
                  <a:pos x="160" y="247"/>
                </a:cxn>
                <a:cxn ang="0">
                  <a:pos x="142" y="251"/>
                </a:cxn>
                <a:cxn ang="0">
                  <a:pos x="120" y="238"/>
                </a:cxn>
                <a:cxn ang="0">
                  <a:pos x="111" y="226"/>
                </a:cxn>
                <a:cxn ang="0">
                  <a:pos x="92" y="218"/>
                </a:cxn>
                <a:cxn ang="0">
                  <a:pos x="77" y="201"/>
                </a:cxn>
                <a:cxn ang="0">
                  <a:pos x="49" y="182"/>
                </a:cxn>
                <a:cxn ang="0">
                  <a:pos x="35" y="183"/>
                </a:cxn>
                <a:cxn ang="0">
                  <a:pos x="19" y="162"/>
                </a:cxn>
                <a:cxn ang="0">
                  <a:pos x="10" y="145"/>
                </a:cxn>
                <a:cxn ang="0">
                  <a:pos x="1" y="126"/>
                </a:cxn>
                <a:cxn ang="0">
                  <a:pos x="15" y="120"/>
                </a:cxn>
                <a:cxn ang="0">
                  <a:pos x="27" y="106"/>
                </a:cxn>
                <a:cxn ang="0">
                  <a:pos x="43" y="112"/>
                </a:cxn>
                <a:cxn ang="0">
                  <a:pos x="55" y="91"/>
                </a:cxn>
                <a:cxn ang="0">
                  <a:pos x="58" y="79"/>
                </a:cxn>
                <a:cxn ang="0">
                  <a:pos x="79" y="80"/>
                </a:cxn>
                <a:cxn ang="0">
                  <a:pos x="98" y="86"/>
                </a:cxn>
                <a:cxn ang="0">
                  <a:pos x="109" y="106"/>
                </a:cxn>
                <a:cxn ang="0">
                  <a:pos x="128" y="107"/>
                </a:cxn>
                <a:cxn ang="0">
                  <a:pos x="128" y="83"/>
                </a:cxn>
                <a:cxn ang="0">
                  <a:pos x="131" y="67"/>
                </a:cxn>
                <a:cxn ang="0">
                  <a:pos x="151" y="71"/>
                </a:cxn>
                <a:cxn ang="0">
                  <a:pos x="140" y="44"/>
                </a:cxn>
                <a:cxn ang="0">
                  <a:pos x="147" y="27"/>
                </a:cxn>
                <a:cxn ang="0">
                  <a:pos x="170" y="12"/>
                </a:cxn>
                <a:cxn ang="0">
                  <a:pos x="179" y="4"/>
                </a:cxn>
                <a:cxn ang="0">
                  <a:pos x="196" y="21"/>
                </a:cxn>
                <a:cxn ang="0">
                  <a:pos x="224" y="40"/>
                </a:cxn>
                <a:cxn ang="0">
                  <a:pos x="235" y="48"/>
                </a:cxn>
                <a:cxn ang="0">
                  <a:pos x="228" y="81"/>
                </a:cxn>
                <a:cxn ang="0">
                  <a:pos x="226" y="101"/>
                </a:cxn>
                <a:cxn ang="0">
                  <a:pos x="225" y="132"/>
                </a:cxn>
                <a:cxn ang="0">
                  <a:pos x="218" y="145"/>
                </a:cxn>
                <a:cxn ang="0">
                  <a:pos x="203" y="173"/>
                </a:cxn>
                <a:cxn ang="0">
                  <a:pos x="191" y="189"/>
                </a:cxn>
                <a:cxn ang="0">
                  <a:pos x="191" y="210"/>
                </a:cxn>
                <a:cxn ang="0">
                  <a:pos x="211" y="225"/>
                </a:cxn>
                <a:cxn ang="0">
                  <a:pos x="177" y="1"/>
                </a:cxn>
                <a:cxn ang="0">
                  <a:pos x="58" y="76"/>
                </a:cxn>
                <a:cxn ang="0">
                  <a:pos x="57" y="76"/>
                </a:cxn>
              </a:cxnLst>
              <a:rect l="0" t="0" r="r" b="b"/>
              <a:pathLst>
                <a:path w="241" h="266">
                  <a:moveTo>
                    <a:pt x="220" y="231"/>
                  </a:moveTo>
                  <a:cubicBezTo>
                    <a:pt x="224" y="234"/>
                    <a:pt x="227" y="237"/>
                    <a:pt x="224" y="238"/>
                  </a:cubicBezTo>
                  <a:cubicBezTo>
                    <a:pt x="221" y="239"/>
                    <a:pt x="213" y="236"/>
                    <a:pt x="210" y="238"/>
                  </a:cubicBezTo>
                  <a:cubicBezTo>
                    <a:pt x="206" y="240"/>
                    <a:pt x="209" y="244"/>
                    <a:pt x="208" y="246"/>
                  </a:cubicBezTo>
                  <a:cubicBezTo>
                    <a:pt x="206" y="247"/>
                    <a:pt x="205" y="244"/>
                    <a:pt x="203" y="246"/>
                  </a:cubicBezTo>
                  <a:cubicBezTo>
                    <a:pt x="201" y="247"/>
                    <a:pt x="204" y="252"/>
                    <a:pt x="199" y="253"/>
                  </a:cubicBezTo>
                  <a:cubicBezTo>
                    <a:pt x="195" y="254"/>
                    <a:pt x="185" y="250"/>
                    <a:pt x="181" y="253"/>
                  </a:cubicBezTo>
                  <a:cubicBezTo>
                    <a:pt x="177" y="255"/>
                    <a:pt x="184" y="261"/>
                    <a:pt x="180" y="264"/>
                  </a:cubicBezTo>
                  <a:cubicBezTo>
                    <a:pt x="177" y="266"/>
                    <a:pt x="171" y="265"/>
                    <a:pt x="167" y="264"/>
                  </a:cubicBezTo>
                  <a:cubicBezTo>
                    <a:pt x="163" y="263"/>
                    <a:pt x="160" y="260"/>
                    <a:pt x="160" y="257"/>
                  </a:cubicBezTo>
                  <a:cubicBezTo>
                    <a:pt x="159" y="255"/>
                    <a:pt x="165" y="258"/>
                    <a:pt x="166" y="255"/>
                  </a:cubicBezTo>
                  <a:cubicBezTo>
                    <a:pt x="166" y="253"/>
                    <a:pt x="163" y="249"/>
                    <a:pt x="160" y="247"/>
                  </a:cubicBezTo>
                  <a:cubicBezTo>
                    <a:pt x="157" y="246"/>
                    <a:pt x="153" y="249"/>
                    <a:pt x="150" y="248"/>
                  </a:cubicBezTo>
                  <a:cubicBezTo>
                    <a:pt x="147" y="248"/>
                    <a:pt x="146" y="243"/>
                    <a:pt x="144" y="244"/>
                  </a:cubicBezTo>
                  <a:cubicBezTo>
                    <a:pt x="142" y="245"/>
                    <a:pt x="146" y="250"/>
                    <a:pt x="142" y="251"/>
                  </a:cubicBezTo>
                  <a:cubicBezTo>
                    <a:pt x="139" y="252"/>
                    <a:pt x="130" y="252"/>
                    <a:pt x="127" y="250"/>
                  </a:cubicBezTo>
                  <a:cubicBezTo>
                    <a:pt x="123" y="247"/>
                    <a:pt x="127" y="241"/>
                    <a:pt x="126" y="238"/>
                  </a:cubicBezTo>
                  <a:cubicBezTo>
                    <a:pt x="124" y="236"/>
                    <a:pt x="122" y="239"/>
                    <a:pt x="120" y="238"/>
                  </a:cubicBezTo>
                  <a:cubicBezTo>
                    <a:pt x="118" y="237"/>
                    <a:pt x="117" y="236"/>
                    <a:pt x="115" y="235"/>
                  </a:cubicBezTo>
                  <a:cubicBezTo>
                    <a:pt x="114" y="234"/>
                    <a:pt x="112" y="234"/>
                    <a:pt x="111" y="232"/>
                  </a:cubicBezTo>
                  <a:cubicBezTo>
                    <a:pt x="110" y="231"/>
                    <a:pt x="113" y="227"/>
                    <a:pt x="111" y="226"/>
                  </a:cubicBezTo>
                  <a:cubicBezTo>
                    <a:pt x="109" y="225"/>
                    <a:pt x="105" y="227"/>
                    <a:pt x="103" y="226"/>
                  </a:cubicBezTo>
                  <a:cubicBezTo>
                    <a:pt x="101" y="225"/>
                    <a:pt x="101" y="223"/>
                    <a:pt x="99" y="222"/>
                  </a:cubicBezTo>
                  <a:cubicBezTo>
                    <a:pt x="98" y="220"/>
                    <a:pt x="95" y="220"/>
                    <a:pt x="92" y="218"/>
                  </a:cubicBezTo>
                  <a:cubicBezTo>
                    <a:pt x="90" y="217"/>
                    <a:pt x="88" y="215"/>
                    <a:pt x="86" y="213"/>
                  </a:cubicBezTo>
                  <a:cubicBezTo>
                    <a:pt x="84" y="211"/>
                    <a:pt x="83" y="208"/>
                    <a:pt x="82" y="206"/>
                  </a:cubicBezTo>
                  <a:cubicBezTo>
                    <a:pt x="80" y="204"/>
                    <a:pt x="79" y="202"/>
                    <a:pt x="77" y="201"/>
                  </a:cubicBezTo>
                  <a:cubicBezTo>
                    <a:pt x="75" y="200"/>
                    <a:pt x="72" y="202"/>
                    <a:pt x="71" y="200"/>
                  </a:cubicBezTo>
                  <a:cubicBezTo>
                    <a:pt x="69" y="199"/>
                    <a:pt x="75" y="199"/>
                    <a:pt x="72" y="195"/>
                  </a:cubicBezTo>
                  <a:cubicBezTo>
                    <a:pt x="68" y="192"/>
                    <a:pt x="55" y="183"/>
                    <a:pt x="49" y="182"/>
                  </a:cubicBezTo>
                  <a:cubicBezTo>
                    <a:pt x="44" y="181"/>
                    <a:pt x="51" y="187"/>
                    <a:pt x="49" y="189"/>
                  </a:cubicBezTo>
                  <a:cubicBezTo>
                    <a:pt x="48" y="191"/>
                    <a:pt x="45" y="191"/>
                    <a:pt x="43" y="190"/>
                  </a:cubicBezTo>
                  <a:cubicBezTo>
                    <a:pt x="40" y="189"/>
                    <a:pt x="37" y="185"/>
                    <a:pt x="35" y="183"/>
                  </a:cubicBezTo>
                  <a:cubicBezTo>
                    <a:pt x="33" y="180"/>
                    <a:pt x="35" y="178"/>
                    <a:pt x="33" y="175"/>
                  </a:cubicBezTo>
                  <a:cubicBezTo>
                    <a:pt x="31" y="172"/>
                    <a:pt x="27" y="168"/>
                    <a:pt x="25" y="166"/>
                  </a:cubicBezTo>
                  <a:cubicBezTo>
                    <a:pt x="23" y="164"/>
                    <a:pt x="20" y="164"/>
                    <a:pt x="19" y="162"/>
                  </a:cubicBezTo>
                  <a:cubicBezTo>
                    <a:pt x="19" y="160"/>
                    <a:pt x="22" y="158"/>
                    <a:pt x="22" y="156"/>
                  </a:cubicBezTo>
                  <a:cubicBezTo>
                    <a:pt x="22" y="153"/>
                    <a:pt x="20" y="151"/>
                    <a:pt x="18" y="149"/>
                  </a:cubicBezTo>
                  <a:cubicBezTo>
                    <a:pt x="16" y="147"/>
                    <a:pt x="12" y="147"/>
                    <a:pt x="10" y="145"/>
                  </a:cubicBezTo>
                  <a:cubicBezTo>
                    <a:pt x="8" y="142"/>
                    <a:pt x="11" y="138"/>
                    <a:pt x="10" y="136"/>
                  </a:cubicBezTo>
                  <a:cubicBezTo>
                    <a:pt x="8" y="134"/>
                    <a:pt x="4" y="137"/>
                    <a:pt x="3" y="135"/>
                  </a:cubicBezTo>
                  <a:cubicBezTo>
                    <a:pt x="1" y="132"/>
                    <a:pt x="1" y="128"/>
                    <a:pt x="1" y="126"/>
                  </a:cubicBezTo>
                  <a:cubicBezTo>
                    <a:pt x="0" y="123"/>
                    <a:pt x="0" y="120"/>
                    <a:pt x="2" y="118"/>
                  </a:cubicBezTo>
                  <a:cubicBezTo>
                    <a:pt x="3" y="117"/>
                    <a:pt x="6" y="116"/>
                    <a:pt x="8" y="117"/>
                  </a:cubicBezTo>
                  <a:cubicBezTo>
                    <a:pt x="11" y="117"/>
                    <a:pt x="13" y="120"/>
                    <a:pt x="15" y="120"/>
                  </a:cubicBezTo>
                  <a:cubicBezTo>
                    <a:pt x="17" y="120"/>
                    <a:pt x="17" y="118"/>
                    <a:pt x="18" y="116"/>
                  </a:cubicBezTo>
                  <a:cubicBezTo>
                    <a:pt x="19" y="114"/>
                    <a:pt x="18" y="109"/>
                    <a:pt x="20" y="107"/>
                  </a:cubicBezTo>
                  <a:cubicBezTo>
                    <a:pt x="22" y="105"/>
                    <a:pt x="25" y="105"/>
                    <a:pt x="27" y="106"/>
                  </a:cubicBezTo>
                  <a:cubicBezTo>
                    <a:pt x="29" y="107"/>
                    <a:pt x="27" y="111"/>
                    <a:pt x="29" y="111"/>
                  </a:cubicBezTo>
                  <a:cubicBezTo>
                    <a:pt x="32" y="112"/>
                    <a:pt x="36" y="108"/>
                    <a:pt x="39" y="108"/>
                  </a:cubicBezTo>
                  <a:cubicBezTo>
                    <a:pt x="42" y="108"/>
                    <a:pt x="41" y="113"/>
                    <a:pt x="43" y="112"/>
                  </a:cubicBezTo>
                  <a:cubicBezTo>
                    <a:pt x="46" y="111"/>
                    <a:pt x="48" y="107"/>
                    <a:pt x="49" y="105"/>
                  </a:cubicBezTo>
                  <a:cubicBezTo>
                    <a:pt x="50" y="102"/>
                    <a:pt x="48" y="100"/>
                    <a:pt x="49" y="97"/>
                  </a:cubicBezTo>
                  <a:cubicBezTo>
                    <a:pt x="50" y="95"/>
                    <a:pt x="53" y="93"/>
                    <a:pt x="55" y="91"/>
                  </a:cubicBezTo>
                  <a:cubicBezTo>
                    <a:pt x="56" y="88"/>
                    <a:pt x="57" y="86"/>
                    <a:pt x="58" y="83"/>
                  </a:cubicBezTo>
                  <a:cubicBezTo>
                    <a:pt x="58" y="81"/>
                    <a:pt x="58" y="79"/>
                    <a:pt x="58" y="77"/>
                  </a:cubicBezTo>
                  <a:cubicBezTo>
                    <a:pt x="58" y="77"/>
                    <a:pt x="58" y="78"/>
                    <a:pt x="58" y="79"/>
                  </a:cubicBezTo>
                  <a:cubicBezTo>
                    <a:pt x="62" y="76"/>
                    <a:pt x="65" y="73"/>
                    <a:pt x="68" y="73"/>
                  </a:cubicBezTo>
                  <a:cubicBezTo>
                    <a:pt x="74" y="74"/>
                    <a:pt x="70" y="76"/>
                    <a:pt x="72" y="77"/>
                  </a:cubicBezTo>
                  <a:cubicBezTo>
                    <a:pt x="74" y="78"/>
                    <a:pt x="77" y="78"/>
                    <a:pt x="79" y="80"/>
                  </a:cubicBezTo>
                  <a:cubicBezTo>
                    <a:pt x="80" y="82"/>
                    <a:pt x="77" y="86"/>
                    <a:pt x="80" y="88"/>
                  </a:cubicBezTo>
                  <a:cubicBezTo>
                    <a:pt x="82" y="89"/>
                    <a:pt x="86" y="88"/>
                    <a:pt x="89" y="88"/>
                  </a:cubicBezTo>
                  <a:cubicBezTo>
                    <a:pt x="92" y="87"/>
                    <a:pt x="95" y="85"/>
                    <a:pt x="98" y="86"/>
                  </a:cubicBezTo>
                  <a:cubicBezTo>
                    <a:pt x="101" y="86"/>
                    <a:pt x="105" y="87"/>
                    <a:pt x="107" y="90"/>
                  </a:cubicBezTo>
                  <a:cubicBezTo>
                    <a:pt x="108" y="92"/>
                    <a:pt x="107" y="97"/>
                    <a:pt x="107" y="100"/>
                  </a:cubicBezTo>
                  <a:cubicBezTo>
                    <a:pt x="108" y="102"/>
                    <a:pt x="106" y="106"/>
                    <a:pt x="109" y="106"/>
                  </a:cubicBezTo>
                  <a:cubicBezTo>
                    <a:pt x="111" y="106"/>
                    <a:pt x="113" y="100"/>
                    <a:pt x="116" y="100"/>
                  </a:cubicBezTo>
                  <a:cubicBezTo>
                    <a:pt x="119" y="99"/>
                    <a:pt x="119" y="102"/>
                    <a:pt x="121" y="103"/>
                  </a:cubicBezTo>
                  <a:cubicBezTo>
                    <a:pt x="123" y="104"/>
                    <a:pt x="125" y="107"/>
                    <a:pt x="128" y="107"/>
                  </a:cubicBezTo>
                  <a:cubicBezTo>
                    <a:pt x="130" y="108"/>
                    <a:pt x="133" y="109"/>
                    <a:pt x="135" y="105"/>
                  </a:cubicBezTo>
                  <a:cubicBezTo>
                    <a:pt x="136" y="101"/>
                    <a:pt x="135" y="92"/>
                    <a:pt x="134" y="88"/>
                  </a:cubicBezTo>
                  <a:cubicBezTo>
                    <a:pt x="133" y="84"/>
                    <a:pt x="130" y="85"/>
                    <a:pt x="128" y="83"/>
                  </a:cubicBezTo>
                  <a:cubicBezTo>
                    <a:pt x="127" y="82"/>
                    <a:pt x="125" y="81"/>
                    <a:pt x="124" y="78"/>
                  </a:cubicBezTo>
                  <a:cubicBezTo>
                    <a:pt x="123" y="75"/>
                    <a:pt x="121" y="68"/>
                    <a:pt x="123" y="65"/>
                  </a:cubicBezTo>
                  <a:cubicBezTo>
                    <a:pt x="125" y="62"/>
                    <a:pt x="128" y="66"/>
                    <a:pt x="131" y="67"/>
                  </a:cubicBezTo>
                  <a:cubicBezTo>
                    <a:pt x="134" y="69"/>
                    <a:pt x="136" y="75"/>
                    <a:pt x="139" y="76"/>
                  </a:cubicBezTo>
                  <a:cubicBezTo>
                    <a:pt x="142" y="78"/>
                    <a:pt x="144" y="77"/>
                    <a:pt x="146" y="76"/>
                  </a:cubicBezTo>
                  <a:cubicBezTo>
                    <a:pt x="148" y="75"/>
                    <a:pt x="150" y="72"/>
                    <a:pt x="151" y="71"/>
                  </a:cubicBezTo>
                  <a:cubicBezTo>
                    <a:pt x="151" y="70"/>
                    <a:pt x="151" y="60"/>
                    <a:pt x="151" y="58"/>
                  </a:cubicBezTo>
                  <a:cubicBezTo>
                    <a:pt x="150" y="55"/>
                    <a:pt x="147" y="50"/>
                    <a:pt x="147" y="50"/>
                  </a:cubicBezTo>
                  <a:cubicBezTo>
                    <a:pt x="147" y="50"/>
                    <a:pt x="142" y="45"/>
                    <a:pt x="140" y="44"/>
                  </a:cubicBezTo>
                  <a:cubicBezTo>
                    <a:pt x="138" y="42"/>
                    <a:pt x="137" y="37"/>
                    <a:pt x="137" y="36"/>
                  </a:cubicBezTo>
                  <a:cubicBezTo>
                    <a:pt x="137" y="34"/>
                    <a:pt x="133" y="29"/>
                    <a:pt x="135" y="27"/>
                  </a:cubicBezTo>
                  <a:cubicBezTo>
                    <a:pt x="138" y="25"/>
                    <a:pt x="144" y="27"/>
                    <a:pt x="147" y="27"/>
                  </a:cubicBezTo>
                  <a:cubicBezTo>
                    <a:pt x="151" y="27"/>
                    <a:pt x="154" y="29"/>
                    <a:pt x="157" y="25"/>
                  </a:cubicBezTo>
                  <a:cubicBezTo>
                    <a:pt x="159" y="21"/>
                    <a:pt x="156" y="11"/>
                    <a:pt x="160" y="8"/>
                  </a:cubicBezTo>
                  <a:cubicBezTo>
                    <a:pt x="163" y="5"/>
                    <a:pt x="167" y="13"/>
                    <a:pt x="170" y="12"/>
                  </a:cubicBezTo>
                  <a:cubicBezTo>
                    <a:pt x="173" y="11"/>
                    <a:pt x="169" y="8"/>
                    <a:pt x="169" y="6"/>
                  </a:cubicBezTo>
                  <a:cubicBezTo>
                    <a:pt x="169" y="4"/>
                    <a:pt x="166" y="1"/>
                    <a:pt x="170" y="0"/>
                  </a:cubicBezTo>
                  <a:cubicBezTo>
                    <a:pt x="172" y="0"/>
                    <a:pt x="175" y="2"/>
                    <a:pt x="179" y="4"/>
                  </a:cubicBezTo>
                  <a:cubicBezTo>
                    <a:pt x="178" y="3"/>
                    <a:pt x="177" y="2"/>
                    <a:pt x="177" y="1"/>
                  </a:cubicBezTo>
                  <a:cubicBezTo>
                    <a:pt x="179" y="5"/>
                    <a:pt x="184" y="11"/>
                    <a:pt x="187" y="14"/>
                  </a:cubicBezTo>
                  <a:cubicBezTo>
                    <a:pt x="190" y="18"/>
                    <a:pt x="193" y="19"/>
                    <a:pt x="196" y="21"/>
                  </a:cubicBezTo>
                  <a:cubicBezTo>
                    <a:pt x="199" y="24"/>
                    <a:pt x="203" y="28"/>
                    <a:pt x="206" y="29"/>
                  </a:cubicBezTo>
                  <a:cubicBezTo>
                    <a:pt x="209" y="30"/>
                    <a:pt x="210" y="27"/>
                    <a:pt x="213" y="29"/>
                  </a:cubicBezTo>
                  <a:cubicBezTo>
                    <a:pt x="216" y="31"/>
                    <a:pt x="220" y="39"/>
                    <a:pt x="224" y="40"/>
                  </a:cubicBezTo>
                  <a:cubicBezTo>
                    <a:pt x="227" y="41"/>
                    <a:pt x="227" y="36"/>
                    <a:pt x="230" y="35"/>
                  </a:cubicBezTo>
                  <a:cubicBezTo>
                    <a:pt x="233" y="35"/>
                    <a:pt x="237" y="39"/>
                    <a:pt x="240" y="37"/>
                  </a:cubicBezTo>
                  <a:cubicBezTo>
                    <a:pt x="241" y="42"/>
                    <a:pt x="236" y="44"/>
                    <a:pt x="235" y="48"/>
                  </a:cubicBezTo>
                  <a:cubicBezTo>
                    <a:pt x="235" y="52"/>
                    <a:pt x="238" y="56"/>
                    <a:pt x="237" y="59"/>
                  </a:cubicBezTo>
                  <a:cubicBezTo>
                    <a:pt x="236" y="63"/>
                    <a:pt x="231" y="63"/>
                    <a:pt x="230" y="67"/>
                  </a:cubicBezTo>
                  <a:cubicBezTo>
                    <a:pt x="228" y="71"/>
                    <a:pt x="230" y="77"/>
                    <a:pt x="228" y="81"/>
                  </a:cubicBezTo>
                  <a:cubicBezTo>
                    <a:pt x="227" y="84"/>
                    <a:pt x="222" y="84"/>
                    <a:pt x="221" y="86"/>
                  </a:cubicBezTo>
                  <a:cubicBezTo>
                    <a:pt x="219" y="88"/>
                    <a:pt x="217" y="91"/>
                    <a:pt x="218" y="94"/>
                  </a:cubicBezTo>
                  <a:cubicBezTo>
                    <a:pt x="219" y="98"/>
                    <a:pt x="225" y="98"/>
                    <a:pt x="226" y="101"/>
                  </a:cubicBezTo>
                  <a:cubicBezTo>
                    <a:pt x="227" y="105"/>
                    <a:pt x="223" y="110"/>
                    <a:pt x="223" y="113"/>
                  </a:cubicBezTo>
                  <a:cubicBezTo>
                    <a:pt x="224" y="117"/>
                    <a:pt x="228" y="118"/>
                    <a:pt x="228" y="122"/>
                  </a:cubicBezTo>
                  <a:cubicBezTo>
                    <a:pt x="229" y="125"/>
                    <a:pt x="229" y="131"/>
                    <a:pt x="225" y="132"/>
                  </a:cubicBezTo>
                  <a:cubicBezTo>
                    <a:pt x="221" y="133"/>
                    <a:pt x="214" y="126"/>
                    <a:pt x="210" y="127"/>
                  </a:cubicBezTo>
                  <a:cubicBezTo>
                    <a:pt x="206" y="128"/>
                    <a:pt x="207" y="133"/>
                    <a:pt x="209" y="136"/>
                  </a:cubicBezTo>
                  <a:cubicBezTo>
                    <a:pt x="210" y="140"/>
                    <a:pt x="219" y="141"/>
                    <a:pt x="218" y="145"/>
                  </a:cubicBezTo>
                  <a:cubicBezTo>
                    <a:pt x="217" y="149"/>
                    <a:pt x="208" y="145"/>
                    <a:pt x="206" y="148"/>
                  </a:cubicBezTo>
                  <a:cubicBezTo>
                    <a:pt x="204" y="152"/>
                    <a:pt x="206" y="157"/>
                    <a:pt x="206" y="161"/>
                  </a:cubicBezTo>
                  <a:cubicBezTo>
                    <a:pt x="206" y="165"/>
                    <a:pt x="207" y="171"/>
                    <a:pt x="203" y="173"/>
                  </a:cubicBezTo>
                  <a:cubicBezTo>
                    <a:pt x="200" y="175"/>
                    <a:pt x="194" y="169"/>
                    <a:pt x="191" y="171"/>
                  </a:cubicBezTo>
                  <a:cubicBezTo>
                    <a:pt x="187" y="172"/>
                    <a:pt x="187" y="177"/>
                    <a:pt x="187" y="180"/>
                  </a:cubicBezTo>
                  <a:cubicBezTo>
                    <a:pt x="187" y="183"/>
                    <a:pt x="195" y="186"/>
                    <a:pt x="191" y="189"/>
                  </a:cubicBezTo>
                  <a:cubicBezTo>
                    <a:pt x="188" y="191"/>
                    <a:pt x="179" y="184"/>
                    <a:pt x="177" y="189"/>
                  </a:cubicBezTo>
                  <a:cubicBezTo>
                    <a:pt x="175" y="193"/>
                    <a:pt x="185" y="194"/>
                    <a:pt x="187" y="198"/>
                  </a:cubicBezTo>
                  <a:cubicBezTo>
                    <a:pt x="190" y="202"/>
                    <a:pt x="190" y="206"/>
                    <a:pt x="191" y="210"/>
                  </a:cubicBezTo>
                  <a:cubicBezTo>
                    <a:pt x="193" y="214"/>
                    <a:pt x="192" y="221"/>
                    <a:pt x="195" y="223"/>
                  </a:cubicBezTo>
                  <a:cubicBezTo>
                    <a:pt x="198" y="225"/>
                    <a:pt x="199" y="216"/>
                    <a:pt x="203" y="217"/>
                  </a:cubicBezTo>
                  <a:cubicBezTo>
                    <a:pt x="206" y="217"/>
                    <a:pt x="207" y="223"/>
                    <a:pt x="211" y="225"/>
                  </a:cubicBezTo>
                  <a:cubicBezTo>
                    <a:pt x="218" y="230"/>
                    <a:pt x="216" y="229"/>
                    <a:pt x="220" y="231"/>
                  </a:cubicBezTo>
                  <a:close/>
                  <a:moveTo>
                    <a:pt x="177" y="1"/>
                  </a:moveTo>
                  <a:cubicBezTo>
                    <a:pt x="177" y="1"/>
                    <a:pt x="177" y="1"/>
                    <a:pt x="177" y="1"/>
                  </a:cubicBezTo>
                  <a:cubicBezTo>
                    <a:pt x="177" y="1"/>
                    <a:pt x="177" y="1"/>
                    <a:pt x="177" y="1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8" y="76"/>
                  </a:cubicBezTo>
                  <a:cubicBezTo>
                    <a:pt x="58" y="76"/>
                    <a:pt x="58" y="77"/>
                    <a:pt x="58" y="77"/>
                  </a:cubicBezTo>
                  <a:close/>
                  <a:moveTo>
                    <a:pt x="58" y="76"/>
                  </a:moveTo>
                  <a:cubicBezTo>
                    <a:pt x="58" y="76"/>
                    <a:pt x="58" y="76"/>
                    <a:pt x="57" y="76"/>
                  </a:cubicBezTo>
                  <a:cubicBezTo>
                    <a:pt x="58" y="76"/>
                    <a:pt x="58" y="76"/>
                    <a:pt x="58" y="76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 rot="21439583">
              <a:off x="5098312" y="3274653"/>
              <a:ext cx="1306145" cy="1008109"/>
            </a:xfrm>
            <a:custGeom>
              <a:avLst/>
              <a:gdLst/>
              <a:ahLst/>
              <a:cxnLst>
                <a:cxn ang="0">
                  <a:pos x="139" y="12"/>
                </a:cxn>
                <a:cxn ang="0">
                  <a:pos x="156" y="21"/>
                </a:cxn>
                <a:cxn ang="0">
                  <a:pos x="170" y="32"/>
                </a:cxn>
                <a:cxn ang="0">
                  <a:pos x="190" y="16"/>
                </a:cxn>
                <a:cxn ang="0">
                  <a:pos x="220" y="14"/>
                </a:cxn>
                <a:cxn ang="0">
                  <a:pos x="222" y="48"/>
                </a:cxn>
                <a:cxn ang="0">
                  <a:pos x="199" y="61"/>
                </a:cxn>
                <a:cxn ang="0">
                  <a:pos x="186" y="73"/>
                </a:cxn>
                <a:cxn ang="0">
                  <a:pos x="176" y="87"/>
                </a:cxn>
                <a:cxn ang="0">
                  <a:pos x="184" y="108"/>
                </a:cxn>
                <a:cxn ang="0">
                  <a:pos x="193" y="126"/>
                </a:cxn>
                <a:cxn ang="0">
                  <a:pos x="193" y="145"/>
                </a:cxn>
                <a:cxn ang="0">
                  <a:pos x="201" y="172"/>
                </a:cxn>
                <a:cxn ang="0">
                  <a:pos x="181" y="197"/>
                </a:cxn>
                <a:cxn ang="0">
                  <a:pos x="168" y="189"/>
                </a:cxn>
                <a:cxn ang="0">
                  <a:pos x="156" y="199"/>
                </a:cxn>
                <a:cxn ang="0">
                  <a:pos x="130" y="187"/>
                </a:cxn>
                <a:cxn ang="0">
                  <a:pos x="112" y="182"/>
                </a:cxn>
                <a:cxn ang="0">
                  <a:pos x="103" y="147"/>
                </a:cxn>
                <a:cxn ang="0">
                  <a:pos x="76" y="150"/>
                </a:cxn>
                <a:cxn ang="0">
                  <a:pos x="61" y="182"/>
                </a:cxn>
                <a:cxn ang="0">
                  <a:pos x="47" y="189"/>
                </a:cxn>
                <a:cxn ang="0">
                  <a:pos x="23" y="207"/>
                </a:cxn>
                <a:cxn ang="0">
                  <a:pos x="0" y="192"/>
                </a:cxn>
                <a:cxn ang="0">
                  <a:pos x="11" y="178"/>
                </a:cxn>
                <a:cxn ang="0">
                  <a:pos x="18" y="159"/>
                </a:cxn>
                <a:cxn ang="0">
                  <a:pos x="13" y="133"/>
                </a:cxn>
                <a:cxn ang="0">
                  <a:pos x="26" y="125"/>
                </a:cxn>
                <a:cxn ang="0">
                  <a:pos x="10" y="108"/>
                </a:cxn>
                <a:cxn ang="0">
                  <a:pos x="12" y="79"/>
                </a:cxn>
                <a:cxn ang="0">
                  <a:pos x="23" y="73"/>
                </a:cxn>
                <a:cxn ang="0">
                  <a:pos x="29" y="54"/>
                </a:cxn>
                <a:cxn ang="0">
                  <a:pos x="42" y="44"/>
                </a:cxn>
                <a:cxn ang="0">
                  <a:pos x="52" y="52"/>
                </a:cxn>
                <a:cxn ang="0">
                  <a:pos x="64" y="67"/>
                </a:cxn>
                <a:cxn ang="0">
                  <a:pos x="77" y="81"/>
                </a:cxn>
                <a:cxn ang="0">
                  <a:pos x="85" y="57"/>
                </a:cxn>
                <a:cxn ang="0">
                  <a:pos x="89" y="36"/>
                </a:cxn>
                <a:cxn ang="0">
                  <a:pos x="107" y="16"/>
                </a:cxn>
                <a:cxn ang="0">
                  <a:pos x="128" y="0"/>
                </a:cxn>
                <a:cxn ang="0">
                  <a:pos x="234" y="174"/>
                </a:cxn>
                <a:cxn ang="0">
                  <a:pos x="181" y="197"/>
                </a:cxn>
                <a:cxn ang="0">
                  <a:pos x="181" y="197"/>
                </a:cxn>
                <a:cxn ang="0">
                  <a:pos x="181" y="197"/>
                </a:cxn>
              </a:cxnLst>
              <a:rect l="0" t="0" r="r" b="b"/>
              <a:pathLst>
                <a:path w="234" h="212">
                  <a:moveTo>
                    <a:pt x="128" y="0"/>
                  </a:moveTo>
                  <a:cubicBezTo>
                    <a:pt x="130" y="4"/>
                    <a:pt x="133" y="10"/>
                    <a:pt x="139" y="12"/>
                  </a:cubicBezTo>
                  <a:cubicBezTo>
                    <a:pt x="141" y="13"/>
                    <a:pt x="149" y="14"/>
                    <a:pt x="152" y="14"/>
                  </a:cubicBezTo>
                  <a:cubicBezTo>
                    <a:pt x="153" y="17"/>
                    <a:pt x="155" y="19"/>
                    <a:pt x="156" y="21"/>
                  </a:cubicBezTo>
                  <a:cubicBezTo>
                    <a:pt x="158" y="28"/>
                    <a:pt x="163" y="20"/>
                    <a:pt x="165" y="22"/>
                  </a:cubicBezTo>
                  <a:cubicBezTo>
                    <a:pt x="168" y="25"/>
                    <a:pt x="166" y="31"/>
                    <a:pt x="170" y="32"/>
                  </a:cubicBezTo>
                  <a:cubicBezTo>
                    <a:pt x="173" y="33"/>
                    <a:pt x="178" y="29"/>
                    <a:pt x="181" y="26"/>
                  </a:cubicBezTo>
                  <a:cubicBezTo>
                    <a:pt x="185" y="24"/>
                    <a:pt x="187" y="19"/>
                    <a:pt x="190" y="16"/>
                  </a:cubicBezTo>
                  <a:cubicBezTo>
                    <a:pt x="193" y="12"/>
                    <a:pt x="192" y="7"/>
                    <a:pt x="198" y="7"/>
                  </a:cubicBezTo>
                  <a:cubicBezTo>
                    <a:pt x="203" y="6"/>
                    <a:pt x="216" y="13"/>
                    <a:pt x="220" y="14"/>
                  </a:cubicBezTo>
                  <a:cubicBezTo>
                    <a:pt x="224" y="15"/>
                    <a:pt x="227" y="23"/>
                    <a:pt x="227" y="28"/>
                  </a:cubicBezTo>
                  <a:cubicBezTo>
                    <a:pt x="227" y="33"/>
                    <a:pt x="226" y="47"/>
                    <a:pt x="222" y="48"/>
                  </a:cubicBezTo>
                  <a:cubicBezTo>
                    <a:pt x="217" y="48"/>
                    <a:pt x="202" y="47"/>
                    <a:pt x="197" y="50"/>
                  </a:cubicBezTo>
                  <a:cubicBezTo>
                    <a:pt x="192" y="53"/>
                    <a:pt x="199" y="58"/>
                    <a:pt x="199" y="61"/>
                  </a:cubicBezTo>
                  <a:cubicBezTo>
                    <a:pt x="200" y="65"/>
                    <a:pt x="204" y="68"/>
                    <a:pt x="201" y="71"/>
                  </a:cubicBezTo>
                  <a:cubicBezTo>
                    <a:pt x="198" y="74"/>
                    <a:pt x="190" y="72"/>
                    <a:pt x="186" y="73"/>
                  </a:cubicBezTo>
                  <a:cubicBezTo>
                    <a:pt x="182" y="73"/>
                    <a:pt x="178" y="71"/>
                    <a:pt x="176" y="74"/>
                  </a:cubicBezTo>
                  <a:cubicBezTo>
                    <a:pt x="174" y="78"/>
                    <a:pt x="176" y="83"/>
                    <a:pt x="176" y="87"/>
                  </a:cubicBezTo>
                  <a:cubicBezTo>
                    <a:pt x="176" y="92"/>
                    <a:pt x="175" y="97"/>
                    <a:pt x="175" y="99"/>
                  </a:cubicBezTo>
                  <a:cubicBezTo>
                    <a:pt x="175" y="101"/>
                    <a:pt x="179" y="105"/>
                    <a:pt x="184" y="108"/>
                  </a:cubicBezTo>
                  <a:cubicBezTo>
                    <a:pt x="188" y="111"/>
                    <a:pt x="194" y="116"/>
                    <a:pt x="193" y="117"/>
                  </a:cubicBezTo>
                  <a:cubicBezTo>
                    <a:pt x="193" y="119"/>
                    <a:pt x="194" y="123"/>
                    <a:pt x="193" y="126"/>
                  </a:cubicBezTo>
                  <a:cubicBezTo>
                    <a:pt x="191" y="129"/>
                    <a:pt x="184" y="130"/>
                    <a:pt x="184" y="135"/>
                  </a:cubicBezTo>
                  <a:cubicBezTo>
                    <a:pt x="184" y="139"/>
                    <a:pt x="190" y="142"/>
                    <a:pt x="193" y="145"/>
                  </a:cubicBezTo>
                  <a:cubicBezTo>
                    <a:pt x="195" y="149"/>
                    <a:pt x="199" y="152"/>
                    <a:pt x="200" y="157"/>
                  </a:cubicBezTo>
                  <a:cubicBezTo>
                    <a:pt x="201" y="161"/>
                    <a:pt x="203" y="169"/>
                    <a:pt x="201" y="172"/>
                  </a:cubicBezTo>
                  <a:cubicBezTo>
                    <a:pt x="199" y="176"/>
                    <a:pt x="192" y="163"/>
                    <a:pt x="190" y="173"/>
                  </a:cubicBezTo>
                  <a:cubicBezTo>
                    <a:pt x="189" y="178"/>
                    <a:pt x="183" y="187"/>
                    <a:pt x="181" y="197"/>
                  </a:cubicBezTo>
                  <a:cubicBezTo>
                    <a:pt x="179" y="195"/>
                    <a:pt x="179" y="193"/>
                    <a:pt x="177" y="192"/>
                  </a:cubicBezTo>
                  <a:cubicBezTo>
                    <a:pt x="175" y="191"/>
                    <a:pt x="171" y="189"/>
                    <a:pt x="168" y="189"/>
                  </a:cubicBezTo>
                  <a:cubicBezTo>
                    <a:pt x="165" y="189"/>
                    <a:pt x="163" y="192"/>
                    <a:pt x="161" y="194"/>
                  </a:cubicBezTo>
                  <a:cubicBezTo>
                    <a:pt x="159" y="195"/>
                    <a:pt x="157" y="197"/>
                    <a:pt x="156" y="199"/>
                  </a:cubicBezTo>
                  <a:cubicBezTo>
                    <a:pt x="149" y="190"/>
                    <a:pt x="145" y="181"/>
                    <a:pt x="140" y="177"/>
                  </a:cubicBezTo>
                  <a:cubicBezTo>
                    <a:pt x="132" y="172"/>
                    <a:pt x="134" y="186"/>
                    <a:pt x="130" y="187"/>
                  </a:cubicBezTo>
                  <a:cubicBezTo>
                    <a:pt x="126" y="187"/>
                    <a:pt x="129" y="180"/>
                    <a:pt x="126" y="179"/>
                  </a:cubicBezTo>
                  <a:cubicBezTo>
                    <a:pt x="122" y="178"/>
                    <a:pt x="116" y="183"/>
                    <a:pt x="112" y="182"/>
                  </a:cubicBezTo>
                  <a:cubicBezTo>
                    <a:pt x="108" y="180"/>
                    <a:pt x="108" y="176"/>
                    <a:pt x="106" y="170"/>
                  </a:cubicBezTo>
                  <a:cubicBezTo>
                    <a:pt x="104" y="164"/>
                    <a:pt x="106" y="153"/>
                    <a:pt x="103" y="147"/>
                  </a:cubicBezTo>
                  <a:cubicBezTo>
                    <a:pt x="100" y="141"/>
                    <a:pt x="96" y="136"/>
                    <a:pt x="90" y="137"/>
                  </a:cubicBezTo>
                  <a:cubicBezTo>
                    <a:pt x="85" y="138"/>
                    <a:pt x="81" y="146"/>
                    <a:pt x="76" y="150"/>
                  </a:cubicBezTo>
                  <a:cubicBezTo>
                    <a:pt x="72" y="155"/>
                    <a:pt x="65" y="159"/>
                    <a:pt x="62" y="165"/>
                  </a:cubicBezTo>
                  <a:cubicBezTo>
                    <a:pt x="60" y="171"/>
                    <a:pt x="64" y="178"/>
                    <a:pt x="61" y="182"/>
                  </a:cubicBezTo>
                  <a:cubicBezTo>
                    <a:pt x="59" y="185"/>
                    <a:pt x="53" y="179"/>
                    <a:pt x="50" y="181"/>
                  </a:cubicBezTo>
                  <a:cubicBezTo>
                    <a:pt x="47" y="182"/>
                    <a:pt x="50" y="185"/>
                    <a:pt x="47" y="189"/>
                  </a:cubicBezTo>
                  <a:cubicBezTo>
                    <a:pt x="45" y="193"/>
                    <a:pt x="39" y="200"/>
                    <a:pt x="35" y="203"/>
                  </a:cubicBezTo>
                  <a:cubicBezTo>
                    <a:pt x="31" y="206"/>
                    <a:pt x="25" y="206"/>
                    <a:pt x="23" y="207"/>
                  </a:cubicBezTo>
                  <a:cubicBezTo>
                    <a:pt x="22" y="208"/>
                    <a:pt x="17" y="212"/>
                    <a:pt x="10" y="209"/>
                  </a:cubicBezTo>
                  <a:cubicBezTo>
                    <a:pt x="3" y="206"/>
                    <a:pt x="0" y="197"/>
                    <a:pt x="0" y="192"/>
                  </a:cubicBezTo>
                  <a:cubicBezTo>
                    <a:pt x="1" y="187"/>
                    <a:pt x="9" y="190"/>
                    <a:pt x="11" y="187"/>
                  </a:cubicBezTo>
                  <a:cubicBezTo>
                    <a:pt x="13" y="185"/>
                    <a:pt x="10" y="181"/>
                    <a:pt x="11" y="178"/>
                  </a:cubicBezTo>
                  <a:cubicBezTo>
                    <a:pt x="12" y="175"/>
                    <a:pt x="16" y="173"/>
                    <a:pt x="17" y="170"/>
                  </a:cubicBezTo>
                  <a:cubicBezTo>
                    <a:pt x="18" y="167"/>
                    <a:pt x="18" y="163"/>
                    <a:pt x="18" y="159"/>
                  </a:cubicBezTo>
                  <a:cubicBezTo>
                    <a:pt x="17" y="155"/>
                    <a:pt x="15" y="150"/>
                    <a:pt x="14" y="145"/>
                  </a:cubicBezTo>
                  <a:cubicBezTo>
                    <a:pt x="14" y="141"/>
                    <a:pt x="11" y="136"/>
                    <a:pt x="13" y="133"/>
                  </a:cubicBezTo>
                  <a:cubicBezTo>
                    <a:pt x="15" y="130"/>
                    <a:pt x="20" y="135"/>
                    <a:pt x="23" y="134"/>
                  </a:cubicBezTo>
                  <a:cubicBezTo>
                    <a:pt x="25" y="132"/>
                    <a:pt x="26" y="129"/>
                    <a:pt x="26" y="125"/>
                  </a:cubicBezTo>
                  <a:cubicBezTo>
                    <a:pt x="25" y="122"/>
                    <a:pt x="23" y="119"/>
                    <a:pt x="20" y="116"/>
                  </a:cubicBezTo>
                  <a:cubicBezTo>
                    <a:pt x="18" y="113"/>
                    <a:pt x="13" y="113"/>
                    <a:pt x="10" y="108"/>
                  </a:cubicBezTo>
                  <a:cubicBezTo>
                    <a:pt x="8" y="103"/>
                    <a:pt x="7" y="94"/>
                    <a:pt x="7" y="89"/>
                  </a:cubicBezTo>
                  <a:cubicBezTo>
                    <a:pt x="7" y="84"/>
                    <a:pt x="8" y="81"/>
                    <a:pt x="12" y="79"/>
                  </a:cubicBezTo>
                  <a:cubicBezTo>
                    <a:pt x="16" y="78"/>
                    <a:pt x="20" y="84"/>
                    <a:pt x="23" y="83"/>
                  </a:cubicBezTo>
                  <a:cubicBezTo>
                    <a:pt x="27" y="81"/>
                    <a:pt x="23" y="76"/>
                    <a:pt x="23" y="73"/>
                  </a:cubicBezTo>
                  <a:cubicBezTo>
                    <a:pt x="22" y="69"/>
                    <a:pt x="21" y="63"/>
                    <a:pt x="22" y="59"/>
                  </a:cubicBezTo>
                  <a:cubicBezTo>
                    <a:pt x="23" y="56"/>
                    <a:pt x="28" y="58"/>
                    <a:pt x="29" y="54"/>
                  </a:cubicBezTo>
                  <a:cubicBezTo>
                    <a:pt x="30" y="50"/>
                    <a:pt x="23" y="42"/>
                    <a:pt x="27" y="39"/>
                  </a:cubicBezTo>
                  <a:cubicBezTo>
                    <a:pt x="31" y="36"/>
                    <a:pt x="38" y="44"/>
                    <a:pt x="42" y="44"/>
                  </a:cubicBezTo>
                  <a:cubicBezTo>
                    <a:pt x="47" y="44"/>
                    <a:pt x="49" y="36"/>
                    <a:pt x="52" y="39"/>
                  </a:cubicBezTo>
                  <a:cubicBezTo>
                    <a:pt x="55" y="41"/>
                    <a:pt x="50" y="49"/>
                    <a:pt x="52" y="52"/>
                  </a:cubicBezTo>
                  <a:cubicBezTo>
                    <a:pt x="55" y="55"/>
                    <a:pt x="61" y="53"/>
                    <a:pt x="63" y="56"/>
                  </a:cubicBezTo>
                  <a:cubicBezTo>
                    <a:pt x="65" y="59"/>
                    <a:pt x="63" y="63"/>
                    <a:pt x="64" y="67"/>
                  </a:cubicBezTo>
                  <a:cubicBezTo>
                    <a:pt x="65" y="71"/>
                    <a:pt x="66" y="76"/>
                    <a:pt x="68" y="78"/>
                  </a:cubicBezTo>
                  <a:cubicBezTo>
                    <a:pt x="71" y="81"/>
                    <a:pt x="75" y="85"/>
                    <a:pt x="77" y="81"/>
                  </a:cubicBezTo>
                  <a:cubicBezTo>
                    <a:pt x="80" y="77"/>
                    <a:pt x="77" y="67"/>
                    <a:pt x="79" y="63"/>
                  </a:cubicBezTo>
                  <a:cubicBezTo>
                    <a:pt x="80" y="58"/>
                    <a:pt x="85" y="60"/>
                    <a:pt x="85" y="57"/>
                  </a:cubicBezTo>
                  <a:cubicBezTo>
                    <a:pt x="86" y="54"/>
                    <a:pt x="81" y="51"/>
                    <a:pt x="81" y="47"/>
                  </a:cubicBezTo>
                  <a:cubicBezTo>
                    <a:pt x="82" y="43"/>
                    <a:pt x="87" y="41"/>
                    <a:pt x="89" y="36"/>
                  </a:cubicBezTo>
                  <a:cubicBezTo>
                    <a:pt x="90" y="32"/>
                    <a:pt x="86" y="26"/>
                    <a:pt x="89" y="22"/>
                  </a:cubicBezTo>
                  <a:cubicBezTo>
                    <a:pt x="93" y="18"/>
                    <a:pt x="102" y="17"/>
                    <a:pt x="107" y="16"/>
                  </a:cubicBezTo>
                  <a:cubicBezTo>
                    <a:pt x="111" y="15"/>
                    <a:pt x="112" y="19"/>
                    <a:pt x="116" y="17"/>
                  </a:cubicBezTo>
                  <a:cubicBezTo>
                    <a:pt x="120" y="14"/>
                    <a:pt x="124" y="10"/>
                    <a:pt x="128" y="0"/>
                  </a:cubicBezTo>
                  <a:close/>
                  <a:moveTo>
                    <a:pt x="234" y="174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lose/>
                  <a:moveTo>
                    <a:pt x="181" y="197"/>
                  </a:moveTo>
                  <a:cubicBezTo>
                    <a:pt x="181" y="197"/>
                    <a:pt x="181" y="197"/>
                    <a:pt x="181" y="197"/>
                  </a:cubicBezTo>
                  <a:cubicBezTo>
                    <a:pt x="181" y="197"/>
                    <a:pt x="181" y="197"/>
                    <a:pt x="181" y="197"/>
                  </a:cubicBezTo>
                  <a:close/>
                  <a:moveTo>
                    <a:pt x="181" y="197"/>
                  </a:moveTo>
                  <a:cubicBezTo>
                    <a:pt x="181" y="197"/>
                    <a:pt x="181" y="197"/>
                    <a:pt x="181" y="197"/>
                  </a:cubicBezTo>
                  <a:cubicBezTo>
                    <a:pt x="181" y="197"/>
                    <a:pt x="181" y="197"/>
                    <a:pt x="181" y="197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 rot="21439583">
              <a:off x="3027424" y="5063256"/>
              <a:ext cx="598067" cy="807167"/>
            </a:xfrm>
            <a:custGeom>
              <a:avLst/>
              <a:gdLst/>
              <a:ahLst/>
              <a:cxnLst>
                <a:cxn ang="0">
                  <a:pos x="58" y="170"/>
                </a:cxn>
                <a:cxn ang="0">
                  <a:pos x="61" y="162"/>
                </a:cxn>
                <a:cxn ang="0">
                  <a:pos x="57" y="159"/>
                </a:cxn>
                <a:cxn ang="0">
                  <a:pos x="55" y="151"/>
                </a:cxn>
                <a:cxn ang="0">
                  <a:pos x="49" y="151"/>
                </a:cxn>
                <a:cxn ang="0">
                  <a:pos x="46" y="150"/>
                </a:cxn>
                <a:cxn ang="0">
                  <a:pos x="36" y="143"/>
                </a:cxn>
                <a:cxn ang="0">
                  <a:pos x="28" y="135"/>
                </a:cxn>
                <a:cxn ang="0">
                  <a:pos x="20" y="141"/>
                </a:cxn>
                <a:cxn ang="0">
                  <a:pos x="16" y="128"/>
                </a:cxn>
                <a:cxn ang="0">
                  <a:pos x="12" y="116"/>
                </a:cxn>
                <a:cxn ang="0">
                  <a:pos x="2" y="107"/>
                </a:cxn>
                <a:cxn ang="0">
                  <a:pos x="16" y="107"/>
                </a:cxn>
                <a:cxn ang="0">
                  <a:pos x="12" y="98"/>
                </a:cxn>
                <a:cxn ang="0">
                  <a:pos x="16" y="89"/>
                </a:cxn>
                <a:cxn ang="0">
                  <a:pos x="28" y="91"/>
                </a:cxn>
                <a:cxn ang="0">
                  <a:pos x="31" y="79"/>
                </a:cxn>
                <a:cxn ang="0">
                  <a:pos x="31" y="66"/>
                </a:cxn>
                <a:cxn ang="0">
                  <a:pos x="43" y="63"/>
                </a:cxn>
                <a:cxn ang="0">
                  <a:pos x="34" y="54"/>
                </a:cxn>
                <a:cxn ang="0">
                  <a:pos x="35" y="45"/>
                </a:cxn>
                <a:cxn ang="0">
                  <a:pos x="50" y="50"/>
                </a:cxn>
                <a:cxn ang="0">
                  <a:pos x="53" y="40"/>
                </a:cxn>
                <a:cxn ang="0">
                  <a:pos x="48" y="31"/>
                </a:cxn>
                <a:cxn ang="0">
                  <a:pos x="51" y="19"/>
                </a:cxn>
                <a:cxn ang="0">
                  <a:pos x="43" y="12"/>
                </a:cxn>
                <a:cxn ang="0">
                  <a:pos x="46" y="4"/>
                </a:cxn>
                <a:cxn ang="0">
                  <a:pos x="50" y="2"/>
                </a:cxn>
                <a:cxn ang="0">
                  <a:pos x="91" y="3"/>
                </a:cxn>
                <a:cxn ang="0">
                  <a:pos x="95" y="9"/>
                </a:cxn>
                <a:cxn ang="0">
                  <a:pos x="107" y="9"/>
                </a:cxn>
                <a:cxn ang="0">
                  <a:pos x="103" y="14"/>
                </a:cxn>
                <a:cxn ang="0">
                  <a:pos x="105" y="20"/>
                </a:cxn>
                <a:cxn ang="0">
                  <a:pos x="97" y="21"/>
                </a:cxn>
                <a:cxn ang="0">
                  <a:pos x="87" y="26"/>
                </a:cxn>
                <a:cxn ang="0">
                  <a:pos x="88" y="34"/>
                </a:cxn>
                <a:cxn ang="0">
                  <a:pos x="97" y="34"/>
                </a:cxn>
                <a:cxn ang="0">
                  <a:pos x="98" y="41"/>
                </a:cxn>
                <a:cxn ang="0">
                  <a:pos x="105" y="44"/>
                </a:cxn>
                <a:cxn ang="0">
                  <a:pos x="107" y="55"/>
                </a:cxn>
                <a:cxn ang="0">
                  <a:pos x="104" y="62"/>
                </a:cxn>
                <a:cxn ang="0">
                  <a:pos x="100" y="63"/>
                </a:cxn>
                <a:cxn ang="0">
                  <a:pos x="101" y="73"/>
                </a:cxn>
                <a:cxn ang="0">
                  <a:pos x="97" y="77"/>
                </a:cxn>
                <a:cxn ang="0">
                  <a:pos x="82" y="80"/>
                </a:cxn>
                <a:cxn ang="0">
                  <a:pos x="81" y="86"/>
                </a:cxn>
                <a:cxn ang="0">
                  <a:pos x="91" y="89"/>
                </a:cxn>
                <a:cxn ang="0">
                  <a:pos x="94" y="94"/>
                </a:cxn>
                <a:cxn ang="0">
                  <a:pos x="87" y="95"/>
                </a:cxn>
                <a:cxn ang="0">
                  <a:pos x="85" y="103"/>
                </a:cxn>
                <a:cxn ang="0">
                  <a:pos x="77" y="106"/>
                </a:cxn>
                <a:cxn ang="0">
                  <a:pos x="77" y="115"/>
                </a:cxn>
                <a:cxn ang="0">
                  <a:pos x="85" y="115"/>
                </a:cxn>
                <a:cxn ang="0">
                  <a:pos x="91" y="119"/>
                </a:cxn>
                <a:cxn ang="0">
                  <a:pos x="90" y="126"/>
                </a:cxn>
                <a:cxn ang="0">
                  <a:pos x="83" y="130"/>
                </a:cxn>
                <a:cxn ang="0">
                  <a:pos x="77" y="138"/>
                </a:cxn>
                <a:cxn ang="0">
                  <a:pos x="76" y="148"/>
                </a:cxn>
                <a:cxn ang="0">
                  <a:pos x="65" y="147"/>
                </a:cxn>
                <a:cxn ang="0">
                  <a:pos x="62" y="151"/>
                </a:cxn>
                <a:cxn ang="0">
                  <a:pos x="66" y="154"/>
                </a:cxn>
                <a:cxn ang="0">
                  <a:pos x="69" y="160"/>
                </a:cxn>
                <a:cxn ang="0">
                  <a:pos x="58" y="170"/>
                </a:cxn>
              </a:cxnLst>
              <a:rect l="0" t="0" r="r" b="b"/>
              <a:pathLst>
                <a:path w="107" h="170">
                  <a:moveTo>
                    <a:pt x="58" y="170"/>
                  </a:moveTo>
                  <a:cubicBezTo>
                    <a:pt x="60" y="167"/>
                    <a:pt x="61" y="164"/>
                    <a:pt x="61" y="162"/>
                  </a:cubicBezTo>
                  <a:cubicBezTo>
                    <a:pt x="61" y="159"/>
                    <a:pt x="58" y="161"/>
                    <a:pt x="57" y="159"/>
                  </a:cubicBezTo>
                  <a:cubicBezTo>
                    <a:pt x="56" y="157"/>
                    <a:pt x="57" y="153"/>
                    <a:pt x="55" y="151"/>
                  </a:cubicBezTo>
                  <a:cubicBezTo>
                    <a:pt x="54" y="149"/>
                    <a:pt x="50" y="150"/>
                    <a:pt x="49" y="151"/>
                  </a:cubicBezTo>
                  <a:cubicBezTo>
                    <a:pt x="49" y="153"/>
                    <a:pt x="47" y="151"/>
                    <a:pt x="46" y="150"/>
                  </a:cubicBezTo>
                  <a:cubicBezTo>
                    <a:pt x="43" y="148"/>
                    <a:pt x="40" y="146"/>
                    <a:pt x="36" y="143"/>
                  </a:cubicBezTo>
                  <a:cubicBezTo>
                    <a:pt x="32" y="141"/>
                    <a:pt x="31" y="135"/>
                    <a:pt x="28" y="135"/>
                  </a:cubicBezTo>
                  <a:cubicBezTo>
                    <a:pt x="24" y="134"/>
                    <a:pt x="23" y="143"/>
                    <a:pt x="20" y="141"/>
                  </a:cubicBezTo>
                  <a:cubicBezTo>
                    <a:pt x="17" y="139"/>
                    <a:pt x="18" y="132"/>
                    <a:pt x="16" y="128"/>
                  </a:cubicBezTo>
                  <a:cubicBezTo>
                    <a:pt x="15" y="124"/>
                    <a:pt x="15" y="120"/>
                    <a:pt x="12" y="116"/>
                  </a:cubicBezTo>
                  <a:cubicBezTo>
                    <a:pt x="10" y="112"/>
                    <a:pt x="0" y="111"/>
                    <a:pt x="2" y="107"/>
                  </a:cubicBezTo>
                  <a:cubicBezTo>
                    <a:pt x="4" y="102"/>
                    <a:pt x="13" y="109"/>
                    <a:pt x="16" y="107"/>
                  </a:cubicBezTo>
                  <a:cubicBezTo>
                    <a:pt x="20" y="104"/>
                    <a:pt x="12" y="101"/>
                    <a:pt x="12" y="98"/>
                  </a:cubicBezTo>
                  <a:cubicBezTo>
                    <a:pt x="12" y="95"/>
                    <a:pt x="12" y="90"/>
                    <a:pt x="16" y="89"/>
                  </a:cubicBezTo>
                  <a:cubicBezTo>
                    <a:pt x="19" y="87"/>
                    <a:pt x="25" y="93"/>
                    <a:pt x="28" y="91"/>
                  </a:cubicBezTo>
                  <a:cubicBezTo>
                    <a:pt x="32" y="89"/>
                    <a:pt x="31" y="83"/>
                    <a:pt x="31" y="79"/>
                  </a:cubicBezTo>
                  <a:cubicBezTo>
                    <a:pt x="31" y="75"/>
                    <a:pt x="29" y="70"/>
                    <a:pt x="31" y="66"/>
                  </a:cubicBezTo>
                  <a:cubicBezTo>
                    <a:pt x="33" y="63"/>
                    <a:pt x="42" y="67"/>
                    <a:pt x="43" y="63"/>
                  </a:cubicBezTo>
                  <a:cubicBezTo>
                    <a:pt x="44" y="59"/>
                    <a:pt x="35" y="58"/>
                    <a:pt x="34" y="54"/>
                  </a:cubicBezTo>
                  <a:cubicBezTo>
                    <a:pt x="32" y="51"/>
                    <a:pt x="31" y="46"/>
                    <a:pt x="35" y="45"/>
                  </a:cubicBezTo>
                  <a:cubicBezTo>
                    <a:pt x="39" y="44"/>
                    <a:pt x="46" y="51"/>
                    <a:pt x="50" y="50"/>
                  </a:cubicBezTo>
                  <a:cubicBezTo>
                    <a:pt x="54" y="49"/>
                    <a:pt x="54" y="43"/>
                    <a:pt x="53" y="40"/>
                  </a:cubicBezTo>
                  <a:cubicBezTo>
                    <a:pt x="53" y="36"/>
                    <a:pt x="49" y="35"/>
                    <a:pt x="48" y="31"/>
                  </a:cubicBezTo>
                  <a:cubicBezTo>
                    <a:pt x="48" y="28"/>
                    <a:pt x="52" y="23"/>
                    <a:pt x="51" y="19"/>
                  </a:cubicBezTo>
                  <a:cubicBezTo>
                    <a:pt x="50" y="16"/>
                    <a:pt x="44" y="16"/>
                    <a:pt x="43" y="12"/>
                  </a:cubicBezTo>
                  <a:cubicBezTo>
                    <a:pt x="42" y="9"/>
                    <a:pt x="44" y="6"/>
                    <a:pt x="46" y="4"/>
                  </a:cubicBezTo>
                  <a:cubicBezTo>
                    <a:pt x="46" y="3"/>
                    <a:pt x="48" y="2"/>
                    <a:pt x="50" y="2"/>
                  </a:cubicBezTo>
                  <a:cubicBezTo>
                    <a:pt x="50" y="5"/>
                    <a:pt x="90" y="0"/>
                    <a:pt x="91" y="3"/>
                  </a:cubicBezTo>
                  <a:cubicBezTo>
                    <a:pt x="91" y="6"/>
                    <a:pt x="94" y="4"/>
                    <a:pt x="95" y="9"/>
                  </a:cubicBezTo>
                  <a:cubicBezTo>
                    <a:pt x="96" y="13"/>
                    <a:pt x="104" y="5"/>
                    <a:pt x="107" y="9"/>
                  </a:cubicBezTo>
                  <a:cubicBezTo>
                    <a:pt x="105" y="11"/>
                    <a:pt x="103" y="12"/>
                    <a:pt x="103" y="14"/>
                  </a:cubicBezTo>
                  <a:cubicBezTo>
                    <a:pt x="103" y="18"/>
                    <a:pt x="106" y="18"/>
                    <a:pt x="105" y="20"/>
                  </a:cubicBezTo>
                  <a:cubicBezTo>
                    <a:pt x="103" y="22"/>
                    <a:pt x="100" y="20"/>
                    <a:pt x="97" y="21"/>
                  </a:cubicBezTo>
                  <a:cubicBezTo>
                    <a:pt x="94" y="22"/>
                    <a:pt x="89" y="23"/>
                    <a:pt x="87" y="26"/>
                  </a:cubicBezTo>
                  <a:cubicBezTo>
                    <a:pt x="85" y="28"/>
                    <a:pt x="86" y="32"/>
                    <a:pt x="88" y="34"/>
                  </a:cubicBezTo>
                  <a:cubicBezTo>
                    <a:pt x="90" y="36"/>
                    <a:pt x="95" y="33"/>
                    <a:pt x="97" y="34"/>
                  </a:cubicBezTo>
                  <a:cubicBezTo>
                    <a:pt x="99" y="36"/>
                    <a:pt x="97" y="39"/>
                    <a:pt x="98" y="41"/>
                  </a:cubicBezTo>
                  <a:cubicBezTo>
                    <a:pt x="100" y="43"/>
                    <a:pt x="104" y="41"/>
                    <a:pt x="105" y="44"/>
                  </a:cubicBezTo>
                  <a:cubicBezTo>
                    <a:pt x="107" y="47"/>
                    <a:pt x="107" y="52"/>
                    <a:pt x="107" y="55"/>
                  </a:cubicBezTo>
                  <a:cubicBezTo>
                    <a:pt x="107" y="58"/>
                    <a:pt x="105" y="60"/>
                    <a:pt x="104" y="62"/>
                  </a:cubicBezTo>
                  <a:cubicBezTo>
                    <a:pt x="103" y="63"/>
                    <a:pt x="101" y="60"/>
                    <a:pt x="100" y="63"/>
                  </a:cubicBezTo>
                  <a:cubicBezTo>
                    <a:pt x="99" y="65"/>
                    <a:pt x="101" y="70"/>
                    <a:pt x="101" y="73"/>
                  </a:cubicBezTo>
                  <a:cubicBezTo>
                    <a:pt x="100" y="75"/>
                    <a:pt x="100" y="76"/>
                    <a:pt x="97" y="77"/>
                  </a:cubicBezTo>
                  <a:cubicBezTo>
                    <a:pt x="94" y="78"/>
                    <a:pt x="85" y="78"/>
                    <a:pt x="82" y="80"/>
                  </a:cubicBezTo>
                  <a:cubicBezTo>
                    <a:pt x="79" y="82"/>
                    <a:pt x="79" y="84"/>
                    <a:pt x="81" y="86"/>
                  </a:cubicBezTo>
                  <a:cubicBezTo>
                    <a:pt x="83" y="88"/>
                    <a:pt x="89" y="87"/>
                    <a:pt x="91" y="89"/>
                  </a:cubicBezTo>
                  <a:cubicBezTo>
                    <a:pt x="94" y="90"/>
                    <a:pt x="95" y="92"/>
                    <a:pt x="94" y="94"/>
                  </a:cubicBezTo>
                  <a:cubicBezTo>
                    <a:pt x="92" y="95"/>
                    <a:pt x="88" y="93"/>
                    <a:pt x="87" y="95"/>
                  </a:cubicBezTo>
                  <a:cubicBezTo>
                    <a:pt x="85" y="97"/>
                    <a:pt x="87" y="101"/>
                    <a:pt x="85" y="103"/>
                  </a:cubicBezTo>
                  <a:cubicBezTo>
                    <a:pt x="83" y="105"/>
                    <a:pt x="78" y="103"/>
                    <a:pt x="77" y="106"/>
                  </a:cubicBezTo>
                  <a:cubicBezTo>
                    <a:pt x="75" y="108"/>
                    <a:pt x="76" y="113"/>
                    <a:pt x="77" y="115"/>
                  </a:cubicBezTo>
                  <a:cubicBezTo>
                    <a:pt x="79" y="117"/>
                    <a:pt x="83" y="114"/>
                    <a:pt x="85" y="115"/>
                  </a:cubicBezTo>
                  <a:cubicBezTo>
                    <a:pt x="88" y="116"/>
                    <a:pt x="90" y="117"/>
                    <a:pt x="91" y="119"/>
                  </a:cubicBezTo>
                  <a:cubicBezTo>
                    <a:pt x="92" y="121"/>
                    <a:pt x="92" y="124"/>
                    <a:pt x="90" y="126"/>
                  </a:cubicBezTo>
                  <a:cubicBezTo>
                    <a:pt x="89" y="128"/>
                    <a:pt x="85" y="128"/>
                    <a:pt x="83" y="130"/>
                  </a:cubicBezTo>
                  <a:cubicBezTo>
                    <a:pt x="81" y="132"/>
                    <a:pt x="78" y="135"/>
                    <a:pt x="77" y="138"/>
                  </a:cubicBezTo>
                  <a:cubicBezTo>
                    <a:pt x="76" y="141"/>
                    <a:pt x="79" y="146"/>
                    <a:pt x="76" y="148"/>
                  </a:cubicBezTo>
                  <a:cubicBezTo>
                    <a:pt x="73" y="150"/>
                    <a:pt x="68" y="147"/>
                    <a:pt x="65" y="147"/>
                  </a:cubicBezTo>
                  <a:cubicBezTo>
                    <a:pt x="62" y="148"/>
                    <a:pt x="62" y="149"/>
                    <a:pt x="62" y="151"/>
                  </a:cubicBezTo>
                  <a:cubicBezTo>
                    <a:pt x="62" y="153"/>
                    <a:pt x="64" y="153"/>
                    <a:pt x="66" y="154"/>
                  </a:cubicBezTo>
                  <a:cubicBezTo>
                    <a:pt x="67" y="156"/>
                    <a:pt x="73" y="157"/>
                    <a:pt x="69" y="160"/>
                  </a:cubicBezTo>
                  <a:cubicBezTo>
                    <a:pt x="67" y="163"/>
                    <a:pt x="64" y="167"/>
                    <a:pt x="58" y="170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 rot="21439583">
              <a:off x="3356637" y="5584272"/>
              <a:ext cx="720080" cy="480213"/>
            </a:xfrm>
            <a:custGeom>
              <a:avLst/>
              <a:gdLst/>
              <a:ahLst/>
              <a:cxnLst>
                <a:cxn ang="0">
                  <a:pos x="46" y="101"/>
                </a:cxn>
                <a:cxn ang="0">
                  <a:pos x="41" y="97"/>
                </a:cxn>
                <a:cxn ang="0">
                  <a:pos x="35" y="93"/>
                </a:cxn>
                <a:cxn ang="0">
                  <a:pos x="28" y="92"/>
                </a:cxn>
                <a:cxn ang="0">
                  <a:pos x="26" y="87"/>
                </a:cxn>
                <a:cxn ang="0">
                  <a:pos x="19" y="80"/>
                </a:cxn>
                <a:cxn ang="0">
                  <a:pos x="10" y="78"/>
                </a:cxn>
                <a:cxn ang="0">
                  <a:pos x="10" y="73"/>
                </a:cxn>
                <a:cxn ang="0">
                  <a:pos x="4" y="70"/>
                </a:cxn>
                <a:cxn ang="0">
                  <a:pos x="0" y="61"/>
                </a:cxn>
                <a:cxn ang="0">
                  <a:pos x="1" y="57"/>
                </a:cxn>
                <a:cxn ang="0">
                  <a:pos x="10" y="49"/>
                </a:cxn>
                <a:cxn ang="0">
                  <a:pos x="19" y="49"/>
                </a:cxn>
                <a:cxn ang="0">
                  <a:pos x="35" y="49"/>
                </a:cxn>
                <a:cxn ang="0">
                  <a:pos x="36" y="43"/>
                </a:cxn>
                <a:cxn ang="0">
                  <a:pos x="44" y="43"/>
                </a:cxn>
                <a:cxn ang="0">
                  <a:pos x="50" y="39"/>
                </a:cxn>
                <a:cxn ang="0">
                  <a:pos x="57" y="32"/>
                </a:cxn>
                <a:cxn ang="0">
                  <a:pos x="66" y="37"/>
                </a:cxn>
                <a:cxn ang="0">
                  <a:pos x="66" y="31"/>
                </a:cxn>
                <a:cxn ang="0">
                  <a:pos x="74" y="31"/>
                </a:cxn>
                <a:cxn ang="0">
                  <a:pos x="76" y="25"/>
                </a:cxn>
                <a:cxn ang="0">
                  <a:pos x="84" y="24"/>
                </a:cxn>
                <a:cxn ang="0">
                  <a:pos x="87" y="17"/>
                </a:cxn>
                <a:cxn ang="0">
                  <a:pos x="93" y="15"/>
                </a:cxn>
                <a:cxn ang="0">
                  <a:pos x="101" y="9"/>
                </a:cxn>
                <a:cxn ang="0">
                  <a:pos x="109" y="5"/>
                </a:cxn>
                <a:cxn ang="0">
                  <a:pos x="109" y="0"/>
                </a:cxn>
                <a:cxn ang="0">
                  <a:pos x="114" y="9"/>
                </a:cxn>
                <a:cxn ang="0">
                  <a:pos x="120" y="9"/>
                </a:cxn>
                <a:cxn ang="0">
                  <a:pos x="123" y="13"/>
                </a:cxn>
                <a:cxn ang="0">
                  <a:pos x="118" y="17"/>
                </a:cxn>
                <a:cxn ang="0">
                  <a:pos x="122" y="20"/>
                </a:cxn>
                <a:cxn ang="0">
                  <a:pos x="127" y="22"/>
                </a:cxn>
                <a:cxn ang="0">
                  <a:pos x="128" y="28"/>
                </a:cxn>
                <a:cxn ang="0">
                  <a:pos x="126" y="36"/>
                </a:cxn>
                <a:cxn ang="0">
                  <a:pos x="119" y="38"/>
                </a:cxn>
                <a:cxn ang="0">
                  <a:pos x="119" y="46"/>
                </a:cxn>
                <a:cxn ang="0">
                  <a:pos x="112" y="43"/>
                </a:cxn>
                <a:cxn ang="0">
                  <a:pos x="110" y="49"/>
                </a:cxn>
                <a:cxn ang="0">
                  <a:pos x="97" y="48"/>
                </a:cxn>
                <a:cxn ang="0">
                  <a:pos x="99" y="59"/>
                </a:cxn>
                <a:cxn ang="0">
                  <a:pos x="87" y="58"/>
                </a:cxn>
                <a:cxn ang="0">
                  <a:pos x="88" y="73"/>
                </a:cxn>
                <a:cxn ang="0">
                  <a:pos x="78" y="72"/>
                </a:cxn>
                <a:cxn ang="0">
                  <a:pos x="66" y="70"/>
                </a:cxn>
                <a:cxn ang="0">
                  <a:pos x="59" y="72"/>
                </a:cxn>
                <a:cxn ang="0">
                  <a:pos x="49" y="80"/>
                </a:cxn>
                <a:cxn ang="0">
                  <a:pos x="42" y="86"/>
                </a:cxn>
                <a:cxn ang="0">
                  <a:pos x="46" y="101"/>
                </a:cxn>
              </a:cxnLst>
              <a:rect l="0" t="0" r="r" b="b"/>
              <a:pathLst>
                <a:path w="129" h="101">
                  <a:moveTo>
                    <a:pt x="46" y="101"/>
                  </a:moveTo>
                  <a:cubicBezTo>
                    <a:pt x="44" y="99"/>
                    <a:pt x="42" y="98"/>
                    <a:pt x="41" y="97"/>
                  </a:cubicBezTo>
                  <a:cubicBezTo>
                    <a:pt x="38" y="95"/>
                    <a:pt x="37" y="94"/>
                    <a:pt x="35" y="93"/>
                  </a:cubicBezTo>
                  <a:cubicBezTo>
                    <a:pt x="32" y="92"/>
                    <a:pt x="29" y="93"/>
                    <a:pt x="28" y="92"/>
                  </a:cubicBezTo>
                  <a:cubicBezTo>
                    <a:pt x="26" y="91"/>
                    <a:pt x="28" y="89"/>
                    <a:pt x="26" y="87"/>
                  </a:cubicBezTo>
                  <a:cubicBezTo>
                    <a:pt x="25" y="85"/>
                    <a:pt x="21" y="82"/>
                    <a:pt x="19" y="80"/>
                  </a:cubicBezTo>
                  <a:cubicBezTo>
                    <a:pt x="16" y="79"/>
                    <a:pt x="12" y="79"/>
                    <a:pt x="10" y="78"/>
                  </a:cubicBezTo>
                  <a:cubicBezTo>
                    <a:pt x="9" y="76"/>
                    <a:pt x="12" y="74"/>
                    <a:pt x="10" y="73"/>
                  </a:cubicBezTo>
                  <a:cubicBezTo>
                    <a:pt x="9" y="71"/>
                    <a:pt x="6" y="72"/>
                    <a:pt x="4" y="70"/>
                  </a:cubicBezTo>
                  <a:cubicBezTo>
                    <a:pt x="3" y="68"/>
                    <a:pt x="0" y="65"/>
                    <a:pt x="0" y="61"/>
                  </a:cubicBezTo>
                  <a:cubicBezTo>
                    <a:pt x="0" y="60"/>
                    <a:pt x="1" y="58"/>
                    <a:pt x="1" y="57"/>
                  </a:cubicBezTo>
                  <a:cubicBezTo>
                    <a:pt x="5" y="54"/>
                    <a:pt x="8" y="51"/>
                    <a:pt x="10" y="49"/>
                  </a:cubicBezTo>
                  <a:cubicBezTo>
                    <a:pt x="13" y="49"/>
                    <a:pt x="16" y="49"/>
                    <a:pt x="19" y="49"/>
                  </a:cubicBezTo>
                  <a:cubicBezTo>
                    <a:pt x="24" y="49"/>
                    <a:pt x="31" y="51"/>
                    <a:pt x="35" y="49"/>
                  </a:cubicBezTo>
                  <a:cubicBezTo>
                    <a:pt x="38" y="48"/>
                    <a:pt x="34" y="44"/>
                    <a:pt x="36" y="43"/>
                  </a:cubicBezTo>
                  <a:cubicBezTo>
                    <a:pt x="38" y="42"/>
                    <a:pt x="42" y="44"/>
                    <a:pt x="44" y="43"/>
                  </a:cubicBezTo>
                  <a:cubicBezTo>
                    <a:pt x="47" y="43"/>
                    <a:pt x="48" y="41"/>
                    <a:pt x="50" y="39"/>
                  </a:cubicBezTo>
                  <a:cubicBezTo>
                    <a:pt x="52" y="37"/>
                    <a:pt x="54" y="32"/>
                    <a:pt x="57" y="32"/>
                  </a:cubicBezTo>
                  <a:cubicBezTo>
                    <a:pt x="60" y="32"/>
                    <a:pt x="63" y="38"/>
                    <a:pt x="66" y="37"/>
                  </a:cubicBezTo>
                  <a:cubicBezTo>
                    <a:pt x="68" y="37"/>
                    <a:pt x="64" y="32"/>
                    <a:pt x="66" y="31"/>
                  </a:cubicBezTo>
                  <a:cubicBezTo>
                    <a:pt x="68" y="29"/>
                    <a:pt x="72" y="33"/>
                    <a:pt x="74" y="31"/>
                  </a:cubicBezTo>
                  <a:cubicBezTo>
                    <a:pt x="76" y="30"/>
                    <a:pt x="74" y="26"/>
                    <a:pt x="76" y="25"/>
                  </a:cubicBezTo>
                  <a:cubicBezTo>
                    <a:pt x="78" y="23"/>
                    <a:pt x="81" y="25"/>
                    <a:pt x="84" y="24"/>
                  </a:cubicBezTo>
                  <a:cubicBezTo>
                    <a:pt x="86" y="22"/>
                    <a:pt x="86" y="19"/>
                    <a:pt x="87" y="17"/>
                  </a:cubicBezTo>
                  <a:cubicBezTo>
                    <a:pt x="89" y="16"/>
                    <a:pt x="91" y="17"/>
                    <a:pt x="93" y="15"/>
                  </a:cubicBezTo>
                  <a:cubicBezTo>
                    <a:pt x="96" y="14"/>
                    <a:pt x="98" y="11"/>
                    <a:pt x="101" y="9"/>
                  </a:cubicBezTo>
                  <a:cubicBezTo>
                    <a:pt x="103" y="7"/>
                    <a:pt x="107" y="7"/>
                    <a:pt x="109" y="5"/>
                  </a:cubicBezTo>
                  <a:cubicBezTo>
                    <a:pt x="110" y="4"/>
                    <a:pt x="109" y="2"/>
                    <a:pt x="109" y="0"/>
                  </a:cubicBezTo>
                  <a:cubicBezTo>
                    <a:pt x="111" y="4"/>
                    <a:pt x="112" y="8"/>
                    <a:pt x="114" y="9"/>
                  </a:cubicBezTo>
                  <a:cubicBezTo>
                    <a:pt x="118" y="12"/>
                    <a:pt x="118" y="9"/>
                    <a:pt x="120" y="9"/>
                  </a:cubicBezTo>
                  <a:cubicBezTo>
                    <a:pt x="121" y="10"/>
                    <a:pt x="123" y="11"/>
                    <a:pt x="123" y="13"/>
                  </a:cubicBezTo>
                  <a:cubicBezTo>
                    <a:pt x="122" y="14"/>
                    <a:pt x="118" y="15"/>
                    <a:pt x="118" y="17"/>
                  </a:cubicBezTo>
                  <a:cubicBezTo>
                    <a:pt x="118" y="19"/>
                    <a:pt x="120" y="19"/>
                    <a:pt x="122" y="20"/>
                  </a:cubicBezTo>
                  <a:cubicBezTo>
                    <a:pt x="123" y="21"/>
                    <a:pt x="126" y="21"/>
                    <a:pt x="127" y="22"/>
                  </a:cubicBezTo>
                  <a:cubicBezTo>
                    <a:pt x="128" y="24"/>
                    <a:pt x="129" y="26"/>
                    <a:pt x="128" y="28"/>
                  </a:cubicBezTo>
                  <a:cubicBezTo>
                    <a:pt x="128" y="30"/>
                    <a:pt x="128" y="34"/>
                    <a:pt x="126" y="36"/>
                  </a:cubicBezTo>
                  <a:cubicBezTo>
                    <a:pt x="124" y="38"/>
                    <a:pt x="120" y="36"/>
                    <a:pt x="119" y="38"/>
                  </a:cubicBezTo>
                  <a:cubicBezTo>
                    <a:pt x="118" y="40"/>
                    <a:pt x="121" y="44"/>
                    <a:pt x="119" y="46"/>
                  </a:cubicBezTo>
                  <a:cubicBezTo>
                    <a:pt x="117" y="47"/>
                    <a:pt x="114" y="43"/>
                    <a:pt x="112" y="43"/>
                  </a:cubicBezTo>
                  <a:cubicBezTo>
                    <a:pt x="110" y="44"/>
                    <a:pt x="113" y="48"/>
                    <a:pt x="110" y="49"/>
                  </a:cubicBezTo>
                  <a:cubicBezTo>
                    <a:pt x="107" y="49"/>
                    <a:pt x="100" y="45"/>
                    <a:pt x="97" y="48"/>
                  </a:cubicBezTo>
                  <a:cubicBezTo>
                    <a:pt x="94" y="50"/>
                    <a:pt x="102" y="56"/>
                    <a:pt x="99" y="59"/>
                  </a:cubicBezTo>
                  <a:cubicBezTo>
                    <a:pt x="96" y="62"/>
                    <a:pt x="90" y="55"/>
                    <a:pt x="87" y="58"/>
                  </a:cubicBezTo>
                  <a:cubicBezTo>
                    <a:pt x="84" y="62"/>
                    <a:pt x="90" y="69"/>
                    <a:pt x="88" y="73"/>
                  </a:cubicBezTo>
                  <a:cubicBezTo>
                    <a:pt x="86" y="76"/>
                    <a:pt x="82" y="72"/>
                    <a:pt x="78" y="72"/>
                  </a:cubicBezTo>
                  <a:cubicBezTo>
                    <a:pt x="75" y="72"/>
                    <a:pt x="69" y="70"/>
                    <a:pt x="66" y="70"/>
                  </a:cubicBezTo>
                  <a:cubicBezTo>
                    <a:pt x="62" y="70"/>
                    <a:pt x="62" y="70"/>
                    <a:pt x="59" y="72"/>
                  </a:cubicBezTo>
                  <a:cubicBezTo>
                    <a:pt x="56" y="74"/>
                    <a:pt x="52" y="77"/>
                    <a:pt x="49" y="80"/>
                  </a:cubicBezTo>
                  <a:cubicBezTo>
                    <a:pt x="46" y="82"/>
                    <a:pt x="43" y="80"/>
                    <a:pt x="42" y="86"/>
                  </a:cubicBezTo>
                  <a:cubicBezTo>
                    <a:pt x="41" y="89"/>
                    <a:pt x="44" y="95"/>
                    <a:pt x="46" y="101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 rot="21439583">
              <a:off x="3597639" y="5802540"/>
              <a:ext cx="702080" cy="461483"/>
            </a:xfrm>
            <a:custGeom>
              <a:avLst/>
              <a:gdLst/>
              <a:ahLst/>
              <a:cxnLst>
                <a:cxn ang="0">
                  <a:pos x="57" y="94"/>
                </a:cxn>
                <a:cxn ang="0">
                  <a:pos x="53" y="91"/>
                </a:cxn>
                <a:cxn ang="0">
                  <a:pos x="49" y="96"/>
                </a:cxn>
                <a:cxn ang="0">
                  <a:pos x="42" y="95"/>
                </a:cxn>
                <a:cxn ang="0">
                  <a:pos x="41" y="85"/>
                </a:cxn>
                <a:cxn ang="0">
                  <a:pos x="32" y="81"/>
                </a:cxn>
                <a:cxn ang="0">
                  <a:pos x="28" y="73"/>
                </a:cxn>
                <a:cxn ang="0">
                  <a:pos x="18" y="65"/>
                </a:cxn>
                <a:cxn ang="0">
                  <a:pos x="14" y="59"/>
                </a:cxn>
                <a:cxn ang="0">
                  <a:pos x="2" y="49"/>
                </a:cxn>
                <a:cxn ang="0">
                  <a:pos x="5" y="52"/>
                </a:cxn>
                <a:cxn ang="0">
                  <a:pos x="1" y="37"/>
                </a:cxn>
                <a:cxn ang="0">
                  <a:pos x="8" y="31"/>
                </a:cxn>
                <a:cxn ang="0">
                  <a:pos x="18" y="23"/>
                </a:cxn>
                <a:cxn ang="0">
                  <a:pos x="25" y="21"/>
                </a:cxn>
                <a:cxn ang="0">
                  <a:pos x="37" y="23"/>
                </a:cxn>
                <a:cxn ang="0">
                  <a:pos x="47" y="24"/>
                </a:cxn>
                <a:cxn ang="0">
                  <a:pos x="46" y="9"/>
                </a:cxn>
                <a:cxn ang="0">
                  <a:pos x="58" y="10"/>
                </a:cxn>
                <a:cxn ang="0">
                  <a:pos x="68" y="15"/>
                </a:cxn>
                <a:cxn ang="0">
                  <a:pos x="76" y="26"/>
                </a:cxn>
                <a:cxn ang="0">
                  <a:pos x="87" y="25"/>
                </a:cxn>
                <a:cxn ang="0">
                  <a:pos x="93" y="16"/>
                </a:cxn>
                <a:cxn ang="0">
                  <a:pos x="96" y="5"/>
                </a:cxn>
                <a:cxn ang="0">
                  <a:pos x="106" y="9"/>
                </a:cxn>
                <a:cxn ang="0">
                  <a:pos x="110" y="3"/>
                </a:cxn>
                <a:cxn ang="0">
                  <a:pos x="123" y="0"/>
                </a:cxn>
                <a:cxn ang="0">
                  <a:pos x="125" y="6"/>
                </a:cxn>
                <a:cxn ang="0">
                  <a:pos x="120" y="11"/>
                </a:cxn>
                <a:cxn ang="0">
                  <a:pos x="123" y="32"/>
                </a:cxn>
                <a:cxn ang="0">
                  <a:pos x="116" y="39"/>
                </a:cxn>
                <a:cxn ang="0">
                  <a:pos x="107" y="39"/>
                </a:cxn>
                <a:cxn ang="0">
                  <a:pos x="101" y="45"/>
                </a:cxn>
                <a:cxn ang="0">
                  <a:pos x="99" y="56"/>
                </a:cxn>
                <a:cxn ang="0">
                  <a:pos x="93" y="56"/>
                </a:cxn>
                <a:cxn ang="0">
                  <a:pos x="94" y="66"/>
                </a:cxn>
                <a:cxn ang="0">
                  <a:pos x="88" y="68"/>
                </a:cxn>
                <a:cxn ang="0">
                  <a:pos x="86" y="80"/>
                </a:cxn>
                <a:cxn ang="0">
                  <a:pos x="72" y="85"/>
                </a:cxn>
                <a:cxn ang="0">
                  <a:pos x="70" y="91"/>
                </a:cxn>
                <a:cxn ang="0">
                  <a:pos x="57" y="94"/>
                </a:cxn>
              </a:cxnLst>
              <a:rect l="0" t="0" r="r" b="b"/>
              <a:pathLst>
                <a:path w="126" h="97">
                  <a:moveTo>
                    <a:pt x="57" y="94"/>
                  </a:moveTo>
                  <a:cubicBezTo>
                    <a:pt x="54" y="90"/>
                    <a:pt x="55" y="91"/>
                    <a:pt x="53" y="91"/>
                  </a:cubicBezTo>
                  <a:cubicBezTo>
                    <a:pt x="51" y="92"/>
                    <a:pt x="51" y="95"/>
                    <a:pt x="49" y="96"/>
                  </a:cubicBezTo>
                  <a:cubicBezTo>
                    <a:pt x="46" y="97"/>
                    <a:pt x="43" y="97"/>
                    <a:pt x="42" y="95"/>
                  </a:cubicBezTo>
                  <a:cubicBezTo>
                    <a:pt x="40" y="93"/>
                    <a:pt x="43" y="88"/>
                    <a:pt x="41" y="85"/>
                  </a:cubicBezTo>
                  <a:cubicBezTo>
                    <a:pt x="39" y="82"/>
                    <a:pt x="35" y="83"/>
                    <a:pt x="32" y="81"/>
                  </a:cubicBezTo>
                  <a:cubicBezTo>
                    <a:pt x="30" y="79"/>
                    <a:pt x="30" y="76"/>
                    <a:pt x="28" y="73"/>
                  </a:cubicBezTo>
                  <a:cubicBezTo>
                    <a:pt x="25" y="71"/>
                    <a:pt x="20" y="68"/>
                    <a:pt x="18" y="65"/>
                  </a:cubicBezTo>
                  <a:cubicBezTo>
                    <a:pt x="16" y="63"/>
                    <a:pt x="17" y="62"/>
                    <a:pt x="14" y="59"/>
                  </a:cubicBezTo>
                  <a:cubicBezTo>
                    <a:pt x="12" y="57"/>
                    <a:pt x="5" y="52"/>
                    <a:pt x="2" y="49"/>
                  </a:cubicBezTo>
                  <a:cubicBezTo>
                    <a:pt x="3" y="50"/>
                    <a:pt x="4" y="51"/>
                    <a:pt x="5" y="52"/>
                  </a:cubicBezTo>
                  <a:cubicBezTo>
                    <a:pt x="3" y="46"/>
                    <a:pt x="0" y="40"/>
                    <a:pt x="1" y="37"/>
                  </a:cubicBezTo>
                  <a:cubicBezTo>
                    <a:pt x="2" y="31"/>
                    <a:pt x="5" y="33"/>
                    <a:pt x="8" y="31"/>
                  </a:cubicBezTo>
                  <a:cubicBezTo>
                    <a:pt x="11" y="28"/>
                    <a:pt x="15" y="25"/>
                    <a:pt x="18" y="23"/>
                  </a:cubicBezTo>
                  <a:cubicBezTo>
                    <a:pt x="21" y="21"/>
                    <a:pt x="21" y="21"/>
                    <a:pt x="25" y="21"/>
                  </a:cubicBezTo>
                  <a:cubicBezTo>
                    <a:pt x="28" y="21"/>
                    <a:pt x="34" y="23"/>
                    <a:pt x="37" y="23"/>
                  </a:cubicBezTo>
                  <a:cubicBezTo>
                    <a:pt x="41" y="23"/>
                    <a:pt x="45" y="27"/>
                    <a:pt x="47" y="24"/>
                  </a:cubicBezTo>
                  <a:cubicBezTo>
                    <a:pt x="49" y="20"/>
                    <a:pt x="43" y="13"/>
                    <a:pt x="46" y="9"/>
                  </a:cubicBezTo>
                  <a:cubicBezTo>
                    <a:pt x="49" y="6"/>
                    <a:pt x="55" y="13"/>
                    <a:pt x="58" y="10"/>
                  </a:cubicBezTo>
                  <a:cubicBezTo>
                    <a:pt x="62" y="12"/>
                    <a:pt x="65" y="13"/>
                    <a:pt x="68" y="15"/>
                  </a:cubicBezTo>
                  <a:cubicBezTo>
                    <a:pt x="71" y="18"/>
                    <a:pt x="73" y="24"/>
                    <a:pt x="76" y="26"/>
                  </a:cubicBezTo>
                  <a:cubicBezTo>
                    <a:pt x="80" y="27"/>
                    <a:pt x="84" y="27"/>
                    <a:pt x="87" y="25"/>
                  </a:cubicBezTo>
                  <a:cubicBezTo>
                    <a:pt x="91" y="23"/>
                    <a:pt x="92" y="19"/>
                    <a:pt x="93" y="16"/>
                  </a:cubicBezTo>
                  <a:cubicBezTo>
                    <a:pt x="95" y="12"/>
                    <a:pt x="93" y="7"/>
                    <a:pt x="96" y="5"/>
                  </a:cubicBezTo>
                  <a:cubicBezTo>
                    <a:pt x="100" y="3"/>
                    <a:pt x="103" y="10"/>
                    <a:pt x="106" y="9"/>
                  </a:cubicBezTo>
                  <a:cubicBezTo>
                    <a:pt x="109" y="9"/>
                    <a:pt x="107" y="5"/>
                    <a:pt x="110" y="3"/>
                  </a:cubicBezTo>
                  <a:cubicBezTo>
                    <a:pt x="114" y="1"/>
                    <a:pt x="120" y="0"/>
                    <a:pt x="123" y="0"/>
                  </a:cubicBezTo>
                  <a:cubicBezTo>
                    <a:pt x="126" y="1"/>
                    <a:pt x="126" y="4"/>
                    <a:pt x="125" y="6"/>
                  </a:cubicBezTo>
                  <a:cubicBezTo>
                    <a:pt x="124" y="8"/>
                    <a:pt x="120" y="7"/>
                    <a:pt x="120" y="11"/>
                  </a:cubicBezTo>
                  <a:cubicBezTo>
                    <a:pt x="120" y="16"/>
                    <a:pt x="124" y="27"/>
                    <a:pt x="123" y="32"/>
                  </a:cubicBezTo>
                  <a:cubicBezTo>
                    <a:pt x="122" y="37"/>
                    <a:pt x="119" y="38"/>
                    <a:pt x="116" y="39"/>
                  </a:cubicBezTo>
                  <a:cubicBezTo>
                    <a:pt x="113" y="40"/>
                    <a:pt x="109" y="38"/>
                    <a:pt x="107" y="39"/>
                  </a:cubicBezTo>
                  <a:cubicBezTo>
                    <a:pt x="104" y="40"/>
                    <a:pt x="102" y="42"/>
                    <a:pt x="101" y="45"/>
                  </a:cubicBezTo>
                  <a:cubicBezTo>
                    <a:pt x="99" y="48"/>
                    <a:pt x="101" y="53"/>
                    <a:pt x="99" y="56"/>
                  </a:cubicBezTo>
                  <a:cubicBezTo>
                    <a:pt x="98" y="58"/>
                    <a:pt x="94" y="53"/>
                    <a:pt x="93" y="56"/>
                  </a:cubicBezTo>
                  <a:cubicBezTo>
                    <a:pt x="91" y="58"/>
                    <a:pt x="95" y="64"/>
                    <a:pt x="94" y="66"/>
                  </a:cubicBezTo>
                  <a:cubicBezTo>
                    <a:pt x="93" y="69"/>
                    <a:pt x="90" y="66"/>
                    <a:pt x="88" y="68"/>
                  </a:cubicBezTo>
                  <a:cubicBezTo>
                    <a:pt x="87" y="71"/>
                    <a:pt x="89" y="77"/>
                    <a:pt x="86" y="80"/>
                  </a:cubicBezTo>
                  <a:cubicBezTo>
                    <a:pt x="83" y="83"/>
                    <a:pt x="75" y="83"/>
                    <a:pt x="72" y="85"/>
                  </a:cubicBezTo>
                  <a:cubicBezTo>
                    <a:pt x="69" y="87"/>
                    <a:pt x="73" y="89"/>
                    <a:pt x="70" y="91"/>
                  </a:cubicBezTo>
                  <a:cubicBezTo>
                    <a:pt x="67" y="92"/>
                    <a:pt x="65" y="89"/>
                    <a:pt x="57" y="94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 rot="21439583">
              <a:off x="3921662" y="5939955"/>
              <a:ext cx="492055" cy="475105"/>
            </a:xfrm>
            <a:custGeom>
              <a:avLst/>
              <a:gdLst/>
              <a:ahLst/>
              <a:cxnLst>
                <a:cxn ang="0">
                  <a:pos x="18" y="84"/>
                </a:cxn>
                <a:cxn ang="0">
                  <a:pos x="15" y="82"/>
                </a:cxn>
                <a:cxn ang="0">
                  <a:pos x="0" y="64"/>
                </a:cxn>
                <a:cxn ang="0">
                  <a:pos x="13" y="61"/>
                </a:cxn>
                <a:cxn ang="0">
                  <a:pos x="15" y="55"/>
                </a:cxn>
                <a:cxn ang="0">
                  <a:pos x="29" y="50"/>
                </a:cxn>
                <a:cxn ang="0">
                  <a:pos x="31" y="38"/>
                </a:cxn>
                <a:cxn ang="0">
                  <a:pos x="37" y="36"/>
                </a:cxn>
                <a:cxn ang="0">
                  <a:pos x="36" y="26"/>
                </a:cxn>
                <a:cxn ang="0">
                  <a:pos x="42" y="26"/>
                </a:cxn>
                <a:cxn ang="0">
                  <a:pos x="44" y="15"/>
                </a:cxn>
                <a:cxn ang="0">
                  <a:pos x="50" y="9"/>
                </a:cxn>
                <a:cxn ang="0">
                  <a:pos x="59" y="9"/>
                </a:cxn>
                <a:cxn ang="0">
                  <a:pos x="66" y="2"/>
                </a:cxn>
                <a:cxn ang="0">
                  <a:pos x="66" y="0"/>
                </a:cxn>
                <a:cxn ang="0">
                  <a:pos x="73" y="2"/>
                </a:cxn>
                <a:cxn ang="0">
                  <a:pos x="80" y="7"/>
                </a:cxn>
                <a:cxn ang="0">
                  <a:pos x="81" y="18"/>
                </a:cxn>
                <a:cxn ang="0">
                  <a:pos x="86" y="24"/>
                </a:cxn>
                <a:cxn ang="0">
                  <a:pos x="88" y="30"/>
                </a:cxn>
                <a:cxn ang="0">
                  <a:pos x="86" y="37"/>
                </a:cxn>
                <a:cxn ang="0">
                  <a:pos x="80" y="47"/>
                </a:cxn>
                <a:cxn ang="0">
                  <a:pos x="73" y="49"/>
                </a:cxn>
                <a:cxn ang="0">
                  <a:pos x="64" y="52"/>
                </a:cxn>
                <a:cxn ang="0">
                  <a:pos x="55" y="56"/>
                </a:cxn>
                <a:cxn ang="0">
                  <a:pos x="53" y="62"/>
                </a:cxn>
                <a:cxn ang="0">
                  <a:pos x="70" y="62"/>
                </a:cxn>
                <a:cxn ang="0">
                  <a:pos x="71" y="68"/>
                </a:cxn>
                <a:cxn ang="0">
                  <a:pos x="78" y="70"/>
                </a:cxn>
                <a:cxn ang="0">
                  <a:pos x="74" y="77"/>
                </a:cxn>
                <a:cxn ang="0">
                  <a:pos x="67" y="84"/>
                </a:cxn>
                <a:cxn ang="0">
                  <a:pos x="66" y="90"/>
                </a:cxn>
                <a:cxn ang="0">
                  <a:pos x="65" y="98"/>
                </a:cxn>
                <a:cxn ang="0">
                  <a:pos x="57" y="96"/>
                </a:cxn>
                <a:cxn ang="0">
                  <a:pos x="50" y="92"/>
                </a:cxn>
                <a:cxn ang="0">
                  <a:pos x="42" y="90"/>
                </a:cxn>
                <a:cxn ang="0">
                  <a:pos x="35" y="89"/>
                </a:cxn>
                <a:cxn ang="0">
                  <a:pos x="29" y="82"/>
                </a:cxn>
                <a:cxn ang="0">
                  <a:pos x="18" y="84"/>
                </a:cxn>
              </a:cxnLst>
              <a:rect l="0" t="0" r="r" b="b"/>
              <a:pathLst>
                <a:path w="88" h="100">
                  <a:moveTo>
                    <a:pt x="18" y="84"/>
                  </a:moveTo>
                  <a:cubicBezTo>
                    <a:pt x="17" y="84"/>
                    <a:pt x="16" y="83"/>
                    <a:pt x="15" y="82"/>
                  </a:cubicBezTo>
                  <a:cubicBezTo>
                    <a:pt x="10" y="77"/>
                    <a:pt x="4" y="67"/>
                    <a:pt x="0" y="64"/>
                  </a:cubicBezTo>
                  <a:cubicBezTo>
                    <a:pt x="8" y="59"/>
                    <a:pt x="10" y="62"/>
                    <a:pt x="13" y="61"/>
                  </a:cubicBezTo>
                  <a:cubicBezTo>
                    <a:pt x="16" y="59"/>
                    <a:pt x="12" y="57"/>
                    <a:pt x="15" y="55"/>
                  </a:cubicBezTo>
                  <a:cubicBezTo>
                    <a:pt x="18" y="53"/>
                    <a:pt x="26" y="53"/>
                    <a:pt x="29" y="50"/>
                  </a:cubicBezTo>
                  <a:cubicBezTo>
                    <a:pt x="32" y="47"/>
                    <a:pt x="30" y="41"/>
                    <a:pt x="31" y="38"/>
                  </a:cubicBezTo>
                  <a:cubicBezTo>
                    <a:pt x="33" y="36"/>
                    <a:pt x="36" y="39"/>
                    <a:pt x="37" y="36"/>
                  </a:cubicBezTo>
                  <a:cubicBezTo>
                    <a:pt x="38" y="34"/>
                    <a:pt x="34" y="28"/>
                    <a:pt x="36" y="26"/>
                  </a:cubicBezTo>
                  <a:cubicBezTo>
                    <a:pt x="37" y="23"/>
                    <a:pt x="41" y="28"/>
                    <a:pt x="42" y="26"/>
                  </a:cubicBezTo>
                  <a:cubicBezTo>
                    <a:pt x="44" y="23"/>
                    <a:pt x="42" y="18"/>
                    <a:pt x="44" y="15"/>
                  </a:cubicBezTo>
                  <a:cubicBezTo>
                    <a:pt x="45" y="12"/>
                    <a:pt x="47" y="10"/>
                    <a:pt x="50" y="9"/>
                  </a:cubicBezTo>
                  <a:cubicBezTo>
                    <a:pt x="52" y="8"/>
                    <a:pt x="56" y="10"/>
                    <a:pt x="59" y="9"/>
                  </a:cubicBezTo>
                  <a:cubicBezTo>
                    <a:pt x="62" y="8"/>
                    <a:pt x="65" y="7"/>
                    <a:pt x="66" y="2"/>
                  </a:cubicBezTo>
                  <a:cubicBezTo>
                    <a:pt x="66" y="1"/>
                    <a:pt x="66" y="1"/>
                    <a:pt x="66" y="0"/>
                  </a:cubicBezTo>
                  <a:cubicBezTo>
                    <a:pt x="70" y="0"/>
                    <a:pt x="71" y="1"/>
                    <a:pt x="73" y="2"/>
                  </a:cubicBezTo>
                  <a:cubicBezTo>
                    <a:pt x="76" y="3"/>
                    <a:pt x="78" y="4"/>
                    <a:pt x="80" y="7"/>
                  </a:cubicBezTo>
                  <a:cubicBezTo>
                    <a:pt x="81" y="10"/>
                    <a:pt x="80" y="15"/>
                    <a:pt x="81" y="18"/>
                  </a:cubicBezTo>
                  <a:cubicBezTo>
                    <a:pt x="82" y="21"/>
                    <a:pt x="84" y="22"/>
                    <a:pt x="86" y="24"/>
                  </a:cubicBezTo>
                  <a:cubicBezTo>
                    <a:pt x="87" y="26"/>
                    <a:pt x="88" y="27"/>
                    <a:pt x="88" y="30"/>
                  </a:cubicBezTo>
                  <a:cubicBezTo>
                    <a:pt x="88" y="32"/>
                    <a:pt x="87" y="35"/>
                    <a:pt x="86" y="37"/>
                  </a:cubicBezTo>
                  <a:cubicBezTo>
                    <a:pt x="85" y="40"/>
                    <a:pt x="83" y="45"/>
                    <a:pt x="80" y="47"/>
                  </a:cubicBezTo>
                  <a:cubicBezTo>
                    <a:pt x="78" y="49"/>
                    <a:pt x="75" y="48"/>
                    <a:pt x="73" y="49"/>
                  </a:cubicBezTo>
                  <a:cubicBezTo>
                    <a:pt x="70" y="50"/>
                    <a:pt x="67" y="50"/>
                    <a:pt x="64" y="52"/>
                  </a:cubicBezTo>
                  <a:cubicBezTo>
                    <a:pt x="61" y="53"/>
                    <a:pt x="57" y="54"/>
                    <a:pt x="55" y="56"/>
                  </a:cubicBezTo>
                  <a:cubicBezTo>
                    <a:pt x="53" y="58"/>
                    <a:pt x="50" y="60"/>
                    <a:pt x="53" y="62"/>
                  </a:cubicBezTo>
                  <a:cubicBezTo>
                    <a:pt x="57" y="63"/>
                    <a:pt x="67" y="61"/>
                    <a:pt x="70" y="62"/>
                  </a:cubicBezTo>
                  <a:cubicBezTo>
                    <a:pt x="74" y="64"/>
                    <a:pt x="69" y="67"/>
                    <a:pt x="71" y="68"/>
                  </a:cubicBezTo>
                  <a:cubicBezTo>
                    <a:pt x="72" y="70"/>
                    <a:pt x="77" y="68"/>
                    <a:pt x="78" y="70"/>
                  </a:cubicBezTo>
                  <a:cubicBezTo>
                    <a:pt x="79" y="73"/>
                    <a:pt x="75" y="75"/>
                    <a:pt x="74" y="77"/>
                  </a:cubicBezTo>
                  <a:cubicBezTo>
                    <a:pt x="72" y="79"/>
                    <a:pt x="68" y="82"/>
                    <a:pt x="67" y="84"/>
                  </a:cubicBezTo>
                  <a:cubicBezTo>
                    <a:pt x="66" y="86"/>
                    <a:pt x="67" y="88"/>
                    <a:pt x="66" y="90"/>
                  </a:cubicBezTo>
                  <a:cubicBezTo>
                    <a:pt x="66" y="92"/>
                    <a:pt x="67" y="97"/>
                    <a:pt x="65" y="98"/>
                  </a:cubicBezTo>
                  <a:cubicBezTo>
                    <a:pt x="63" y="100"/>
                    <a:pt x="60" y="97"/>
                    <a:pt x="57" y="96"/>
                  </a:cubicBezTo>
                  <a:cubicBezTo>
                    <a:pt x="55" y="95"/>
                    <a:pt x="53" y="93"/>
                    <a:pt x="50" y="92"/>
                  </a:cubicBezTo>
                  <a:cubicBezTo>
                    <a:pt x="48" y="91"/>
                    <a:pt x="45" y="91"/>
                    <a:pt x="42" y="90"/>
                  </a:cubicBezTo>
                  <a:cubicBezTo>
                    <a:pt x="40" y="90"/>
                    <a:pt x="37" y="90"/>
                    <a:pt x="35" y="89"/>
                  </a:cubicBezTo>
                  <a:cubicBezTo>
                    <a:pt x="32" y="87"/>
                    <a:pt x="36" y="83"/>
                    <a:pt x="29" y="82"/>
                  </a:cubicBezTo>
                  <a:cubicBezTo>
                    <a:pt x="26" y="82"/>
                    <a:pt x="22" y="83"/>
                    <a:pt x="18" y="84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auto">
            <a:xfrm rot="21439583">
              <a:off x="4291160" y="6194790"/>
              <a:ext cx="252028" cy="231592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12" y="8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5" y="5"/>
                </a:cxn>
                <a:cxn ang="0">
                  <a:pos x="33" y="8"/>
                </a:cxn>
                <a:cxn ang="0">
                  <a:pos x="35" y="16"/>
                </a:cxn>
                <a:cxn ang="0">
                  <a:pos x="44" y="21"/>
                </a:cxn>
                <a:cxn ang="0">
                  <a:pos x="42" y="34"/>
                </a:cxn>
                <a:cxn ang="0">
                  <a:pos x="35" y="37"/>
                </a:cxn>
                <a:cxn ang="0">
                  <a:pos x="37" y="49"/>
                </a:cxn>
                <a:cxn ang="0">
                  <a:pos x="34" y="48"/>
                </a:cxn>
                <a:cxn ang="0">
                  <a:pos x="19" y="48"/>
                </a:cxn>
                <a:cxn ang="0">
                  <a:pos x="8" y="47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2" y="27"/>
                </a:cxn>
                <a:cxn ang="0">
                  <a:pos x="9" y="20"/>
                </a:cxn>
                <a:cxn ang="0">
                  <a:pos x="13" y="13"/>
                </a:cxn>
                <a:cxn ang="0">
                  <a:pos x="6" y="11"/>
                </a:cxn>
                <a:cxn ang="0">
                  <a:pos x="5" y="11"/>
                </a:cxn>
              </a:cxnLst>
              <a:rect l="0" t="0" r="r" b="b"/>
              <a:pathLst>
                <a:path w="45" h="49">
                  <a:moveTo>
                    <a:pt x="5" y="11"/>
                  </a:moveTo>
                  <a:cubicBezTo>
                    <a:pt x="8" y="10"/>
                    <a:pt x="10" y="9"/>
                    <a:pt x="12" y="8"/>
                  </a:cubicBezTo>
                  <a:cubicBezTo>
                    <a:pt x="17" y="5"/>
                    <a:pt x="15" y="3"/>
                    <a:pt x="19" y="1"/>
                  </a:cubicBezTo>
                  <a:cubicBezTo>
                    <a:pt x="19" y="1"/>
                    <a:pt x="20" y="1"/>
                    <a:pt x="21" y="0"/>
                  </a:cubicBezTo>
                  <a:cubicBezTo>
                    <a:pt x="22" y="2"/>
                    <a:pt x="23" y="4"/>
                    <a:pt x="25" y="5"/>
                  </a:cubicBezTo>
                  <a:cubicBezTo>
                    <a:pt x="28" y="7"/>
                    <a:pt x="31" y="6"/>
                    <a:pt x="33" y="8"/>
                  </a:cubicBezTo>
                  <a:cubicBezTo>
                    <a:pt x="35" y="10"/>
                    <a:pt x="34" y="14"/>
                    <a:pt x="35" y="16"/>
                  </a:cubicBezTo>
                  <a:cubicBezTo>
                    <a:pt x="37" y="19"/>
                    <a:pt x="42" y="18"/>
                    <a:pt x="44" y="21"/>
                  </a:cubicBezTo>
                  <a:cubicBezTo>
                    <a:pt x="45" y="25"/>
                    <a:pt x="44" y="31"/>
                    <a:pt x="42" y="34"/>
                  </a:cubicBezTo>
                  <a:cubicBezTo>
                    <a:pt x="41" y="37"/>
                    <a:pt x="37" y="33"/>
                    <a:pt x="35" y="37"/>
                  </a:cubicBezTo>
                  <a:cubicBezTo>
                    <a:pt x="34" y="39"/>
                    <a:pt x="38" y="45"/>
                    <a:pt x="37" y="49"/>
                  </a:cubicBezTo>
                  <a:cubicBezTo>
                    <a:pt x="36" y="49"/>
                    <a:pt x="35" y="48"/>
                    <a:pt x="34" y="48"/>
                  </a:cubicBezTo>
                  <a:cubicBezTo>
                    <a:pt x="20" y="47"/>
                    <a:pt x="24" y="48"/>
                    <a:pt x="19" y="48"/>
                  </a:cubicBezTo>
                  <a:cubicBezTo>
                    <a:pt x="15" y="47"/>
                    <a:pt x="11" y="48"/>
                    <a:pt x="8" y="47"/>
                  </a:cubicBezTo>
                  <a:cubicBezTo>
                    <a:pt x="4" y="46"/>
                    <a:pt x="4" y="45"/>
                    <a:pt x="0" y="41"/>
                  </a:cubicBezTo>
                  <a:cubicBezTo>
                    <a:pt x="2" y="40"/>
                    <a:pt x="1" y="35"/>
                    <a:pt x="1" y="33"/>
                  </a:cubicBezTo>
                  <a:cubicBezTo>
                    <a:pt x="2" y="31"/>
                    <a:pt x="1" y="29"/>
                    <a:pt x="2" y="27"/>
                  </a:cubicBezTo>
                  <a:cubicBezTo>
                    <a:pt x="3" y="25"/>
                    <a:pt x="7" y="22"/>
                    <a:pt x="9" y="20"/>
                  </a:cubicBezTo>
                  <a:cubicBezTo>
                    <a:pt x="10" y="18"/>
                    <a:pt x="14" y="16"/>
                    <a:pt x="13" y="13"/>
                  </a:cubicBezTo>
                  <a:cubicBezTo>
                    <a:pt x="12" y="11"/>
                    <a:pt x="7" y="13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 rot="21439583">
              <a:off x="4037849" y="6311047"/>
              <a:ext cx="860096" cy="405286"/>
            </a:xfrm>
            <a:custGeom>
              <a:avLst/>
              <a:gdLst/>
              <a:ahLst/>
              <a:cxnLst>
                <a:cxn ang="0">
                  <a:pos x="154" y="30"/>
                </a:cxn>
                <a:cxn ang="0">
                  <a:pos x="142" y="32"/>
                </a:cxn>
                <a:cxn ang="0">
                  <a:pos x="126" y="33"/>
                </a:cxn>
                <a:cxn ang="0">
                  <a:pos x="58" y="32"/>
                </a:cxn>
                <a:cxn ang="0">
                  <a:pos x="114" y="58"/>
                </a:cxn>
                <a:cxn ang="0">
                  <a:pos x="116" y="64"/>
                </a:cxn>
                <a:cxn ang="0">
                  <a:pos x="113" y="72"/>
                </a:cxn>
                <a:cxn ang="0">
                  <a:pos x="88" y="72"/>
                </a:cxn>
                <a:cxn ang="0">
                  <a:pos x="87" y="78"/>
                </a:cxn>
                <a:cxn ang="0">
                  <a:pos x="80" y="78"/>
                </a:cxn>
                <a:cxn ang="0">
                  <a:pos x="76" y="84"/>
                </a:cxn>
                <a:cxn ang="0">
                  <a:pos x="67" y="82"/>
                </a:cxn>
                <a:cxn ang="0">
                  <a:pos x="65" y="74"/>
                </a:cxn>
                <a:cxn ang="0">
                  <a:pos x="63" y="55"/>
                </a:cxn>
                <a:cxn ang="0">
                  <a:pos x="43" y="57"/>
                </a:cxn>
                <a:cxn ang="0">
                  <a:pos x="33" y="49"/>
                </a:cxn>
                <a:cxn ang="0">
                  <a:pos x="34" y="26"/>
                </a:cxn>
                <a:cxn ang="0">
                  <a:pos x="29" y="17"/>
                </a:cxn>
                <a:cxn ang="0">
                  <a:pos x="18" y="15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2" y="0"/>
                </a:cxn>
                <a:cxn ang="0">
                  <a:pos x="18" y="7"/>
                </a:cxn>
                <a:cxn ang="0">
                  <a:pos x="25" y="8"/>
                </a:cxn>
                <a:cxn ang="0">
                  <a:pos x="33" y="10"/>
                </a:cxn>
                <a:cxn ang="0">
                  <a:pos x="40" y="14"/>
                </a:cxn>
                <a:cxn ang="0">
                  <a:pos x="48" y="16"/>
                </a:cxn>
                <a:cxn ang="0">
                  <a:pos x="56" y="22"/>
                </a:cxn>
                <a:cxn ang="0">
                  <a:pos x="67" y="23"/>
                </a:cxn>
                <a:cxn ang="0">
                  <a:pos x="82" y="23"/>
                </a:cxn>
                <a:cxn ang="0">
                  <a:pos x="154" y="30"/>
                </a:cxn>
              </a:cxnLst>
              <a:rect l="0" t="0" r="r" b="b"/>
              <a:pathLst>
                <a:path w="154" h="85">
                  <a:moveTo>
                    <a:pt x="154" y="30"/>
                  </a:moveTo>
                  <a:cubicBezTo>
                    <a:pt x="150" y="31"/>
                    <a:pt x="147" y="31"/>
                    <a:pt x="142" y="32"/>
                  </a:cubicBezTo>
                  <a:cubicBezTo>
                    <a:pt x="138" y="34"/>
                    <a:pt x="131" y="32"/>
                    <a:pt x="126" y="33"/>
                  </a:cubicBezTo>
                  <a:cubicBezTo>
                    <a:pt x="122" y="34"/>
                    <a:pt x="69" y="32"/>
                    <a:pt x="58" y="32"/>
                  </a:cubicBezTo>
                  <a:cubicBezTo>
                    <a:pt x="60" y="49"/>
                    <a:pt x="114" y="54"/>
                    <a:pt x="114" y="58"/>
                  </a:cubicBezTo>
                  <a:cubicBezTo>
                    <a:pt x="114" y="62"/>
                    <a:pt x="116" y="62"/>
                    <a:pt x="116" y="64"/>
                  </a:cubicBezTo>
                  <a:cubicBezTo>
                    <a:pt x="116" y="67"/>
                    <a:pt x="119" y="70"/>
                    <a:pt x="113" y="72"/>
                  </a:cubicBezTo>
                  <a:cubicBezTo>
                    <a:pt x="108" y="73"/>
                    <a:pt x="93" y="71"/>
                    <a:pt x="88" y="72"/>
                  </a:cubicBezTo>
                  <a:cubicBezTo>
                    <a:pt x="83" y="73"/>
                    <a:pt x="89" y="76"/>
                    <a:pt x="87" y="78"/>
                  </a:cubicBezTo>
                  <a:cubicBezTo>
                    <a:pt x="85" y="79"/>
                    <a:pt x="82" y="76"/>
                    <a:pt x="80" y="78"/>
                  </a:cubicBezTo>
                  <a:cubicBezTo>
                    <a:pt x="77" y="79"/>
                    <a:pt x="79" y="83"/>
                    <a:pt x="76" y="84"/>
                  </a:cubicBezTo>
                  <a:cubicBezTo>
                    <a:pt x="74" y="85"/>
                    <a:pt x="69" y="84"/>
                    <a:pt x="67" y="82"/>
                  </a:cubicBezTo>
                  <a:cubicBezTo>
                    <a:pt x="65" y="80"/>
                    <a:pt x="65" y="79"/>
                    <a:pt x="65" y="74"/>
                  </a:cubicBezTo>
                  <a:cubicBezTo>
                    <a:pt x="64" y="70"/>
                    <a:pt x="69" y="60"/>
                    <a:pt x="63" y="55"/>
                  </a:cubicBezTo>
                  <a:cubicBezTo>
                    <a:pt x="58" y="51"/>
                    <a:pt x="48" y="58"/>
                    <a:pt x="43" y="57"/>
                  </a:cubicBezTo>
                  <a:cubicBezTo>
                    <a:pt x="38" y="56"/>
                    <a:pt x="35" y="54"/>
                    <a:pt x="33" y="49"/>
                  </a:cubicBezTo>
                  <a:cubicBezTo>
                    <a:pt x="32" y="43"/>
                    <a:pt x="35" y="31"/>
                    <a:pt x="34" y="26"/>
                  </a:cubicBezTo>
                  <a:cubicBezTo>
                    <a:pt x="34" y="20"/>
                    <a:pt x="32" y="19"/>
                    <a:pt x="29" y="17"/>
                  </a:cubicBezTo>
                  <a:cubicBezTo>
                    <a:pt x="26" y="15"/>
                    <a:pt x="23" y="18"/>
                    <a:pt x="18" y="15"/>
                  </a:cubicBezTo>
                  <a:cubicBezTo>
                    <a:pt x="13" y="12"/>
                    <a:pt x="5" y="7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5" y="1"/>
                    <a:pt x="9" y="0"/>
                    <a:pt x="12" y="0"/>
                  </a:cubicBezTo>
                  <a:cubicBezTo>
                    <a:pt x="19" y="1"/>
                    <a:pt x="15" y="5"/>
                    <a:pt x="18" y="7"/>
                  </a:cubicBezTo>
                  <a:cubicBezTo>
                    <a:pt x="20" y="8"/>
                    <a:pt x="23" y="8"/>
                    <a:pt x="25" y="8"/>
                  </a:cubicBezTo>
                  <a:cubicBezTo>
                    <a:pt x="28" y="9"/>
                    <a:pt x="31" y="9"/>
                    <a:pt x="33" y="10"/>
                  </a:cubicBezTo>
                  <a:cubicBezTo>
                    <a:pt x="36" y="11"/>
                    <a:pt x="38" y="13"/>
                    <a:pt x="40" y="14"/>
                  </a:cubicBezTo>
                  <a:cubicBezTo>
                    <a:pt x="43" y="15"/>
                    <a:pt x="46" y="18"/>
                    <a:pt x="48" y="16"/>
                  </a:cubicBezTo>
                  <a:cubicBezTo>
                    <a:pt x="52" y="20"/>
                    <a:pt x="52" y="21"/>
                    <a:pt x="56" y="22"/>
                  </a:cubicBezTo>
                  <a:cubicBezTo>
                    <a:pt x="59" y="23"/>
                    <a:pt x="63" y="22"/>
                    <a:pt x="67" y="23"/>
                  </a:cubicBezTo>
                  <a:cubicBezTo>
                    <a:pt x="72" y="23"/>
                    <a:pt x="68" y="22"/>
                    <a:pt x="82" y="23"/>
                  </a:cubicBezTo>
                  <a:cubicBezTo>
                    <a:pt x="97" y="25"/>
                    <a:pt x="140" y="25"/>
                    <a:pt x="154" y="30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 rot="21439583">
              <a:off x="3440681" y="5018483"/>
              <a:ext cx="586066" cy="618146"/>
            </a:xfrm>
            <a:custGeom>
              <a:avLst/>
              <a:gdLst/>
              <a:ahLst/>
              <a:cxnLst>
                <a:cxn ang="0">
                  <a:pos x="16" y="130"/>
                </a:cxn>
                <a:cxn ang="0">
                  <a:pos x="24" y="128"/>
                </a:cxn>
                <a:cxn ang="0">
                  <a:pos x="24" y="122"/>
                </a:cxn>
                <a:cxn ang="0">
                  <a:pos x="28" y="120"/>
                </a:cxn>
                <a:cxn ang="0">
                  <a:pos x="28" y="109"/>
                </a:cxn>
                <a:cxn ang="0">
                  <a:pos x="44" y="106"/>
                </a:cxn>
                <a:cxn ang="0">
                  <a:pos x="49" y="102"/>
                </a:cxn>
                <a:cxn ang="0">
                  <a:pos x="61" y="102"/>
                </a:cxn>
                <a:cxn ang="0">
                  <a:pos x="69" y="95"/>
                </a:cxn>
                <a:cxn ang="0">
                  <a:pos x="73" y="86"/>
                </a:cxn>
                <a:cxn ang="0">
                  <a:pos x="81" y="84"/>
                </a:cxn>
                <a:cxn ang="0">
                  <a:pos x="84" y="78"/>
                </a:cxn>
                <a:cxn ang="0">
                  <a:pos x="83" y="71"/>
                </a:cxn>
                <a:cxn ang="0">
                  <a:pos x="89" y="65"/>
                </a:cxn>
                <a:cxn ang="0">
                  <a:pos x="101" y="65"/>
                </a:cxn>
                <a:cxn ang="0">
                  <a:pos x="100" y="53"/>
                </a:cxn>
                <a:cxn ang="0">
                  <a:pos x="101" y="46"/>
                </a:cxn>
                <a:cxn ang="0">
                  <a:pos x="104" y="39"/>
                </a:cxn>
                <a:cxn ang="0">
                  <a:pos x="105" y="23"/>
                </a:cxn>
                <a:cxn ang="0">
                  <a:pos x="103" y="22"/>
                </a:cxn>
                <a:cxn ang="0">
                  <a:pos x="98" y="13"/>
                </a:cxn>
                <a:cxn ang="0">
                  <a:pos x="88" y="13"/>
                </a:cxn>
                <a:cxn ang="0">
                  <a:pos x="82" y="1"/>
                </a:cxn>
                <a:cxn ang="0">
                  <a:pos x="75" y="6"/>
                </a:cxn>
                <a:cxn ang="0">
                  <a:pos x="58" y="3"/>
                </a:cxn>
                <a:cxn ang="0">
                  <a:pos x="53" y="11"/>
                </a:cxn>
                <a:cxn ang="0">
                  <a:pos x="44" y="13"/>
                </a:cxn>
                <a:cxn ang="0">
                  <a:pos x="40" y="2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28" y="20"/>
                </a:cxn>
                <a:cxn ang="0">
                  <a:pos x="30" y="26"/>
                </a:cxn>
                <a:cxn ang="0">
                  <a:pos x="22" y="27"/>
                </a:cxn>
                <a:cxn ang="0">
                  <a:pos x="12" y="32"/>
                </a:cxn>
                <a:cxn ang="0">
                  <a:pos x="13" y="40"/>
                </a:cxn>
                <a:cxn ang="0">
                  <a:pos x="22" y="40"/>
                </a:cxn>
                <a:cxn ang="0">
                  <a:pos x="23" y="47"/>
                </a:cxn>
                <a:cxn ang="0">
                  <a:pos x="30" y="50"/>
                </a:cxn>
                <a:cxn ang="0">
                  <a:pos x="32" y="61"/>
                </a:cxn>
                <a:cxn ang="0">
                  <a:pos x="29" y="68"/>
                </a:cxn>
                <a:cxn ang="0">
                  <a:pos x="25" y="69"/>
                </a:cxn>
                <a:cxn ang="0">
                  <a:pos x="26" y="79"/>
                </a:cxn>
                <a:cxn ang="0">
                  <a:pos x="22" y="83"/>
                </a:cxn>
                <a:cxn ang="0">
                  <a:pos x="7" y="86"/>
                </a:cxn>
                <a:cxn ang="0">
                  <a:pos x="6" y="92"/>
                </a:cxn>
                <a:cxn ang="0">
                  <a:pos x="16" y="95"/>
                </a:cxn>
                <a:cxn ang="0">
                  <a:pos x="19" y="100"/>
                </a:cxn>
                <a:cxn ang="0">
                  <a:pos x="12" y="101"/>
                </a:cxn>
                <a:cxn ang="0">
                  <a:pos x="10" y="109"/>
                </a:cxn>
                <a:cxn ang="0">
                  <a:pos x="2" y="112"/>
                </a:cxn>
                <a:cxn ang="0">
                  <a:pos x="2" y="121"/>
                </a:cxn>
                <a:cxn ang="0">
                  <a:pos x="10" y="121"/>
                </a:cxn>
                <a:cxn ang="0">
                  <a:pos x="16" y="125"/>
                </a:cxn>
                <a:cxn ang="0">
                  <a:pos x="16" y="130"/>
                </a:cxn>
              </a:cxnLst>
              <a:rect l="0" t="0" r="r" b="b"/>
              <a:pathLst>
                <a:path w="105" h="130">
                  <a:moveTo>
                    <a:pt x="16" y="130"/>
                  </a:moveTo>
                  <a:cubicBezTo>
                    <a:pt x="20" y="129"/>
                    <a:pt x="22" y="128"/>
                    <a:pt x="24" y="128"/>
                  </a:cubicBezTo>
                  <a:cubicBezTo>
                    <a:pt x="33" y="127"/>
                    <a:pt x="23" y="123"/>
                    <a:pt x="24" y="122"/>
                  </a:cubicBezTo>
                  <a:cubicBezTo>
                    <a:pt x="25" y="120"/>
                    <a:pt x="27" y="122"/>
                    <a:pt x="28" y="120"/>
                  </a:cubicBezTo>
                  <a:cubicBezTo>
                    <a:pt x="29" y="117"/>
                    <a:pt x="25" y="111"/>
                    <a:pt x="28" y="109"/>
                  </a:cubicBezTo>
                  <a:cubicBezTo>
                    <a:pt x="32" y="106"/>
                    <a:pt x="41" y="107"/>
                    <a:pt x="44" y="106"/>
                  </a:cubicBezTo>
                  <a:cubicBezTo>
                    <a:pt x="48" y="105"/>
                    <a:pt x="46" y="103"/>
                    <a:pt x="49" y="102"/>
                  </a:cubicBezTo>
                  <a:cubicBezTo>
                    <a:pt x="52" y="102"/>
                    <a:pt x="58" y="103"/>
                    <a:pt x="61" y="102"/>
                  </a:cubicBezTo>
                  <a:cubicBezTo>
                    <a:pt x="65" y="101"/>
                    <a:pt x="67" y="98"/>
                    <a:pt x="69" y="95"/>
                  </a:cubicBezTo>
                  <a:cubicBezTo>
                    <a:pt x="70" y="92"/>
                    <a:pt x="71" y="88"/>
                    <a:pt x="73" y="86"/>
                  </a:cubicBezTo>
                  <a:cubicBezTo>
                    <a:pt x="75" y="84"/>
                    <a:pt x="79" y="86"/>
                    <a:pt x="81" y="84"/>
                  </a:cubicBezTo>
                  <a:cubicBezTo>
                    <a:pt x="83" y="83"/>
                    <a:pt x="84" y="80"/>
                    <a:pt x="84" y="78"/>
                  </a:cubicBezTo>
                  <a:cubicBezTo>
                    <a:pt x="85" y="76"/>
                    <a:pt x="82" y="73"/>
                    <a:pt x="83" y="71"/>
                  </a:cubicBezTo>
                  <a:cubicBezTo>
                    <a:pt x="84" y="68"/>
                    <a:pt x="86" y="66"/>
                    <a:pt x="89" y="65"/>
                  </a:cubicBezTo>
                  <a:cubicBezTo>
                    <a:pt x="92" y="64"/>
                    <a:pt x="98" y="68"/>
                    <a:pt x="101" y="65"/>
                  </a:cubicBezTo>
                  <a:cubicBezTo>
                    <a:pt x="104" y="62"/>
                    <a:pt x="100" y="56"/>
                    <a:pt x="100" y="53"/>
                  </a:cubicBezTo>
                  <a:cubicBezTo>
                    <a:pt x="100" y="50"/>
                    <a:pt x="100" y="49"/>
                    <a:pt x="101" y="46"/>
                  </a:cubicBezTo>
                  <a:cubicBezTo>
                    <a:pt x="101" y="44"/>
                    <a:pt x="103" y="43"/>
                    <a:pt x="104" y="39"/>
                  </a:cubicBezTo>
                  <a:cubicBezTo>
                    <a:pt x="105" y="35"/>
                    <a:pt x="105" y="29"/>
                    <a:pt x="105" y="23"/>
                  </a:cubicBezTo>
                  <a:cubicBezTo>
                    <a:pt x="104" y="23"/>
                    <a:pt x="104" y="23"/>
                    <a:pt x="103" y="22"/>
                  </a:cubicBezTo>
                  <a:cubicBezTo>
                    <a:pt x="101" y="21"/>
                    <a:pt x="101" y="15"/>
                    <a:pt x="98" y="13"/>
                  </a:cubicBezTo>
                  <a:cubicBezTo>
                    <a:pt x="95" y="11"/>
                    <a:pt x="91" y="15"/>
                    <a:pt x="88" y="13"/>
                  </a:cubicBezTo>
                  <a:cubicBezTo>
                    <a:pt x="85" y="11"/>
                    <a:pt x="85" y="3"/>
                    <a:pt x="82" y="1"/>
                  </a:cubicBezTo>
                  <a:cubicBezTo>
                    <a:pt x="79" y="0"/>
                    <a:pt x="79" y="6"/>
                    <a:pt x="75" y="6"/>
                  </a:cubicBezTo>
                  <a:cubicBezTo>
                    <a:pt x="71" y="6"/>
                    <a:pt x="63" y="5"/>
                    <a:pt x="58" y="3"/>
                  </a:cubicBezTo>
                  <a:cubicBezTo>
                    <a:pt x="57" y="3"/>
                    <a:pt x="56" y="9"/>
                    <a:pt x="53" y="11"/>
                  </a:cubicBezTo>
                  <a:cubicBezTo>
                    <a:pt x="51" y="12"/>
                    <a:pt x="46" y="10"/>
                    <a:pt x="44" y="13"/>
                  </a:cubicBezTo>
                  <a:cubicBezTo>
                    <a:pt x="41" y="16"/>
                    <a:pt x="43" y="20"/>
                    <a:pt x="40" y="22"/>
                  </a:cubicBezTo>
                  <a:cubicBezTo>
                    <a:pt x="37" y="24"/>
                    <a:pt x="33" y="17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0" y="17"/>
                    <a:pt x="28" y="18"/>
                    <a:pt x="28" y="20"/>
                  </a:cubicBezTo>
                  <a:cubicBezTo>
                    <a:pt x="28" y="24"/>
                    <a:pt x="31" y="24"/>
                    <a:pt x="30" y="26"/>
                  </a:cubicBezTo>
                  <a:cubicBezTo>
                    <a:pt x="28" y="28"/>
                    <a:pt x="25" y="26"/>
                    <a:pt x="22" y="27"/>
                  </a:cubicBezTo>
                  <a:cubicBezTo>
                    <a:pt x="19" y="28"/>
                    <a:pt x="14" y="29"/>
                    <a:pt x="12" y="32"/>
                  </a:cubicBezTo>
                  <a:cubicBezTo>
                    <a:pt x="10" y="34"/>
                    <a:pt x="11" y="38"/>
                    <a:pt x="13" y="40"/>
                  </a:cubicBezTo>
                  <a:cubicBezTo>
                    <a:pt x="15" y="42"/>
                    <a:pt x="20" y="39"/>
                    <a:pt x="22" y="40"/>
                  </a:cubicBezTo>
                  <a:cubicBezTo>
                    <a:pt x="24" y="42"/>
                    <a:pt x="22" y="45"/>
                    <a:pt x="23" y="47"/>
                  </a:cubicBezTo>
                  <a:cubicBezTo>
                    <a:pt x="25" y="49"/>
                    <a:pt x="29" y="47"/>
                    <a:pt x="30" y="50"/>
                  </a:cubicBezTo>
                  <a:cubicBezTo>
                    <a:pt x="32" y="53"/>
                    <a:pt x="32" y="58"/>
                    <a:pt x="32" y="61"/>
                  </a:cubicBezTo>
                  <a:cubicBezTo>
                    <a:pt x="32" y="64"/>
                    <a:pt x="30" y="66"/>
                    <a:pt x="29" y="68"/>
                  </a:cubicBezTo>
                  <a:cubicBezTo>
                    <a:pt x="28" y="69"/>
                    <a:pt x="26" y="66"/>
                    <a:pt x="25" y="69"/>
                  </a:cubicBezTo>
                  <a:cubicBezTo>
                    <a:pt x="24" y="71"/>
                    <a:pt x="26" y="76"/>
                    <a:pt x="26" y="79"/>
                  </a:cubicBezTo>
                  <a:cubicBezTo>
                    <a:pt x="25" y="81"/>
                    <a:pt x="25" y="82"/>
                    <a:pt x="22" y="83"/>
                  </a:cubicBezTo>
                  <a:cubicBezTo>
                    <a:pt x="19" y="84"/>
                    <a:pt x="10" y="84"/>
                    <a:pt x="7" y="86"/>
                  </a:cubicBezTo>
                  <a:cubicBezTo>
                    <a:pt x="4" y="88"/>
                    <a:pt x="4" y="90"/>
                    <a:pt x="6" y="92"/>
                  </a:cubicBezTo>
                  <a:cubicBezTo>
                    <a:pt x="8" y="94"/>
                    <a:pt x="14" y="93"/>
                    <a:pt x="16" y="95"/>
                  </a:cubicBezTo>
                  <a:cubicBezTo>
                    <a:pt x="19" y="96"/>
                    <a:pt x="20" y="98"/>
                    <a:pt x="19" y="100"/>
                  </a:cubicBezTo>
                  <a:cubicBezTo>
                    <a:pt x="17" y="101"/>
                    <a:pt x="13" y="99"/>
                    <a:pt x="12" y="101"/>
                  </a:cubicBezTo>
                  <a:cubicBezTo>
                    <a:pt x="10" y="103"/>
                    <a:pt x="12" y="107"/>
                    <a:pt x="10" y="109"/>
                  </a:cubicBezTo>
                  <a:cubicBezTo>
                    <a:pt x="8" y="111"/>
                    <a:pt x="3" y="109"/>
                    <a:pt x="2" y="112"/>
                  </a:cubicBezTo>
                  <a:cubicBezTo>
                    <a:pt x="0" y="114"/>
                    <a:pt x="1" y="119"/>
                    <a:pt x="2" y="121"/>
                  </a:cubicBezTo>
                  <a:cubicBezTo>
                    <a:pt x="4" y="123"/>
                    <a:pt x="8" y="120"/>
                    <a:pt x="10" y="121"/>
                  </a:cubicBezTo>
                  <a:cubicBezTo>
                    <a:pt x="13" y="122"/>
                    <a:pt x="15" y="123"/>
                    <a:pt x="16" y="125"/>
                  </a:cubicBezTo>
                  <a:cubicBezTo>
                    <a:pt x="17" y="127"/>
                    <a:pt x="17" y="128"/>
                    <a:pt x="16" y="130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 rot="21439583">
              <a:off x="3372991" y="5323442"/>
              <a:ext cx="688076" cy="502351"/>
            </a:xfrm>
            <a:custGeom>
              <a:avLst/>
              <a:gdLst/>
              <a:ahLst/>
              <a:cxnLst>
                <a:cxn ang="0">
                  <a:pos x="29" y="66"/>
                </a:cxn>
                <a:cxn ang="0">
                  <a:pos x="37" y="64"/>
                </a:cxn>
                <a:cxn ang="0">
                  <a:pos x="37" y="58"/>
                </a:cxn>
                <a:cxn ang="0">
                  <a:pos x="41" y="56"/>
                </a:cxn>
                <a:cxn ang="0">
                  <a:pos x="41" y="45"/>
                </a:cxn>
                <a:cxn ang="0">
                  <a:pos x="57" y="42"/>
                </a:cxn>
                <a:cxn ang="0">
                  <a:pos x="62" y="38"/>
                </a:cxn>
                <a:cxn ang="0">
                  <a:pos x="74" y="38"/>
                </a:cxn>
                <a:cxn ang="0">
                  <a:pos x="82" y="31"/>
                </a:cxn>
                <a:cxn ang="0">
                  <a:pos x="86" y="22"/>
                </a:cxn>
                <a:cxn ang="0">
                  <a:pos x="94" y="20"/>
                </a:cxn>
                <a:cxn ang="0">
                  <a:pos x="97" y="14"/>
                </a:cxn>
                <a:cxn ang="0">
                  <a:pos x="96" y="7"/>
                </a:cxn>
                <a:cxn ang="0">
                  <a:pos x="102" y="1"/>
                </a:cxn>
                <a:cxn ang="0">
                  <a:pos x="112" y="2"/>
                </a:cxn>
                <a:cxn ang="0">
                  <a:pos x="114" y="8"/>
                </a:cxn>
                <a:cxn ang="0">
                  <a:pos x="119" y="13"/>
                </a:cxn>
                <a:cxn ang="0">
                  <a:pos x="123" y="20"/>
                </a:cxn>
                <a:cxn ang="0">
                  <a:pos x="118" y="28"/>
                </a:cxn>
                <a:cxn ang="0">
                  <a:pos x="111" y="33"/>
                </a:cxn>
                <a:cxn ang="0">
                  <a:pos x="115" y="40"/>
                </a:cxn>
                <a:cxn ang="0">
                  <a:pos x="116" y="48"/>
                </a:cxn>
                <a:cxn ang="0">
                  <a:pos x="112" y="55"/>
                </a:cxn>
                <a:cxn ang="0">
                  <a:pos x="104" y="54"/>
                </a:cxn>
                <a:cxn ang="0">
                  <a:pos x="104" y="60"/>
                </a:cxn>
                <a:cxn ang="0">
                  <a:pos x="96" y="64"/>
                </a:cxn>
                <a:cxn ang="0">
                  <a:pos x="88" y="70"/>
                </a:cxn>
                <a:cxn ang="0">
                  <a:pos x="82" y="72"/>
                </a:cxn>
                <a:cxn ang="0">
                  <a:pos x="79" y="79"/>
                </a:cxn>
                <a:cxn ang="0">
                  <a:pos x="71" y="80"/>
                </a:cxn>
                <a:cxn ang="0">
                  <a:pos x="69" y="86"/>
                </a:cxn>
                <a:cxn ang="0">
                  <a:pos x="61" y="86"/>
                </a:cxn>
                <a:cxn ang="0">
                  <a:pos x="61" y="92"/>
                </a:cxn>
                <a:cxn ang="0">
                  <a:pos x="52" y="87"/>
                </a:cxn>
                <a:cxn ang="0">
                  <a:pos x="45" y="94"/>
                </a:cxn>
                <a:cxn ang="0">
                  <a:pos x="39" y="98"/>
                </a:cxn>
                <a:cxn ang="0">
                  <a:pos x="31" y="98"/>
                </a:cxn>
                <a:cxn ang="0">
                  <a:pos x="30" y="104"/>
                </a:cxn>
                <a:cxn ang="0">
                  <a:pos x="14" y="104"/>
                </a:cxn>
                <a:cxn ang="0">
                  <a:pos x="5" y="104"/>
                </a:cxn>
                <a:cxn ang="0">
                  <a:pos x="7" y="102"/>
                </a:cxn>
                <a:cxn ang="0">
                  <a:pos x="4" y="96"/>
                </a:cxn>
                <a:cxn ang="0">
                  <a:pos x="0" y="93"/>
                </a:cxn>
                <a:cxn ang="0">
                  <a:pos x="3" y="89"/>
                </a:cxn>
                <a:cxn ang="0">
                  <a:pos x="14" y="90"/>
                </a:cxn>
                <a:cxn ang="0">
                  <a:pos x="15" y="80"/>
                </a:cxn>
                <a:cxn ang="0">
                  <a:pos x="21" y="72"/>
                </a:cxn>
                <a:cxn ang="0">
                  <a:pos x="28" y="68"/>
                </a:cxn>
                <a:cxn ang="0">
                  <a:pos x="29" y="66"/>
                </a:cxn>
              </a:cxnLst>
              <a:rect l="0" t="0" r="r" b="b"/>
              <a:pathLst>
                <a:path w="123" h="106">
                  <a:moveTo>
                    <a:pt x="29" y="66"/>
                  </a:moveTo>
                  <a:cubicBezTo>
                    <a:pt x="33" y="65"/>
                    <a:pt x="35" y="64"/>
                    <a:pt x="37" y="64"/>
                  </a:cubicBezTo>
                  <a:cubicBezTo>
                    <a:pt x="46" y="63"/>
                    <a:pt x="36" y="59"/>
                    <a:pt x="37" y="58"/>
                  </a:cubicBezTo>
                  <a:cubicBezTo>
                    <a:pt x="38" y="56"/>
                    <a:pt x="40" y="58"/>
                    <a:pt x="41" y="56"/>
                  </a:cubicBezTo>
                  <a:cubicBezTo>
                    <a:pt x="42" y="53"/>
                    <a:pt x="38" y="47"/>
                    <a:pt x="41" y="45"/>
                  </a:cubicBezTo>
                  <a:cubicBezTo>
                    <a:pt x="45" y="42"/>
                    <a:pt x="54" y="43"/>
                    <a:pt x="57" y="42"/>
                  </a:cubicBezTo>
                  <a:cubicBezTo>
                    <a:pt x="61" y="41"/>
                    <a:pt x="59" y="39"/>
                    <a:pt x="62" y="38"/>
                  </a:cubicBezTo>
                  <a:cubicBezTo>
                    <a:pt x="65" y="38"/>
                    <a:pt x="71" y="39"/>
                    <a:pt x="74" y="38"/>
                  </a:cubicBezTo>
                  <a:cubicBezTo>
                    <a:pt x="78" y="37"/>
                    <a:pt x="80" y="34"/>
                    <a:pt x="82" y="31"/>
                  </a:cubicBezTo>
                  <a:cubicBezTo>
                    <a:pt x="83" y="28"/>
                    <a:pt x="84" y="24"/>
                    <a:pt x="86" y="22"/>
                  </a:cubicBezTo>
                  <a:cubicBezTo>
                    <a:pt x="88" y="20"/>
                    <a:pt x="92" y="22"/>
                    <a:pt x="94" y="20"/>
                  </a:cubicBezTo>
                  <a:cubicBezTo>
                    <a:pt x="96" y="19"/>
                    <a:pt x="97" y="16"/>
                    <a:pt x="97" y="14"/>
                  </a:cubicBezTo>
                  <a:cubicBezTo>
                    <a:pt x="98" y="12"/>
                    <a:pt x="95" y="9"/>
                    <a:pt x="96" y="7"/>
                  </a:cubicBezTo>
                  <a:cubicBezTo>
                    <a:pt x="97" y="4"/>
                    <a:pt x="99" y="2"/>
                    <a:pt x="102" y="1"/>
                  </a:cubicBezTo>
                  <a:cubicBezTo>
                    <a:pt x="105" y="0"/>
                    <a:pt x="109" y="2"/>
                    <a:pt x="112" y="2"/>
                  </a:cubicBezTo>
                  <a:cubicBezTo>
                    <a:pt x="113" y="4"/>
                    <a:pt x="113" y="7"/>
                    <a:pt x="114" y="8"/>
                  </a:cubicBezTo>
                  <a:cubicBezTo>
                    <a:pt x="116" y="12"/>
                    <a:pt x="118" y="10"/>
                    <a:pt x="119" y="13"/>
                  </a:cubicBezTo>
                  <a:cubicBezTo>
                    <a:pt x="121" y="15"/>
                    <a:pt x="123" y="17"/>
                    <a:pt x="123" y="20"/>
                  </a:cubicBezTo>
                  <a:cubicBezTo>
                    <a:pt x="122" y="23"/>
                    <a:pt x="120" y="26"/>
                    <a:pt x="118" y="28"/>
                  </a:cubicBezTo>
                  <a:cubicBezTo>
                    <a:pt x="116" y="30"/>
                    <a:pt x="112" y="30"/>
                    <a:pt x="111" y="33"/>
                  </a:cubicBezTo>
                  <a:cubicBezTo>
                    <a:pt x="110" y="35"/>
                    <a:pt x="114" y="37"/>
                    <a:pt x="115" y="40"/>
                  </a:cubicBezTo>
                  <a:cubicBezTo>
                    <a:pt x="116" y="42"/>
                    <a:pt x="116" y="45"/>
                    <a:pt x="116" y="48"/>
                  </a:cubicBezTo>
                  <a:cubicBezTo>
                    <a:pt x="115" y="51"/>
                    <a:pt x="114" y="54"/>
                    <a:pt x="112" y="55"/>
                  </a:cubicBezTo>
                  <a:cubicBezTo>
                    <a:pt x="110" y="56"/>
                    <a:pt x="106" y="53"/>
                    <a:pt x="104" y="54"/>
                  </a:cubicBezTo>
                  <a:cubicBezTo>
                    <a:pt x="102" y="55"/>
                    <a:pt x="105" y="58"/>
                    <a:pt x="104" y="60"/>
                  </a:cubicBezTo>
                  <a:cubicBezTo>
                    <a:pt x="102" y="62"/>
                    <a:pt x="98" y="62"/>
                    <a:pt x="96" y="64"/>
                  </a:cubicBezTo>
                  <a:cubicBezTo>
                    <a:pt x="93" y="66"/>
                    <a:pt x="91" y="69"/>
                    <a:pt x="88" y="70"/>
                  </a:cubicBezTo>
                  <a:cubicBezTo>
                    <a:pt x="86" y="72"/>
                    <a:pt x="84" y="71"/>
                    <a:pt x="82" y="72"/>
                  </a:cubicBezTo>
                  <a:cubicBezTo>
                    <a:pt x="81" y="74"/>
                    <a:pt x="81" y="77"/>
                    <a:pt x="79" y="79"/>
                  </a:cubicBezTo>
                  <a:cubicBezTo>
                    <a:pt x="76" y="80"/>
                    <a:pt x="73" y="78"/>
                    <a:pt x="71" y="80"/>
                  </a:cubicBezTo>
                  <a:cubicBezTo>
                    <a:pt x="69" y="81"/>
                    <a:pt x="71" y="85"/>
                    <a:pt x="69" y="86"/>
                  </a:cubicBezTo>
                  <a:cubicBezTo>
                    <a:pt x="67" y="88"/>
                    <a:pt x="63" y="84"/>
                    <a:pt x="61" y="86"/>
                  </a:cubicBezTo>
                  <a:cubicBezTo>
                    <a:pt x="59" y="87"/>
                    <a:pt x="63" y="92"/>
                    <a:pt x="61" y="92"/>
                  </a:cubicBezTo>
                  <a:cubicBezTo>
                    <a:pt x="58" y="93"/>
                    <a:pt x="55" y="87"/>
                    <a:pt x="52" y="87"/>
                  </a:cubicBezTo>
                  <a:cubicBezTo>
                    <a:pt x="49" y="87"/>
                    <a:pt x="47" y="92"/>
                    <a:pt x="45" y="94"/>
                  </a:cubicBezTo>
                  <a:cubicBezTo>
                    <a:pt x="43" y="96"/>
                    <a:pt x="42" y="98"/>
                    <a:pt x="39" y="98"/>
                  </a:cubicBezTo>
                  <a:cubicBezTo>
                    <a:pt x="37" y="99"/>
                    <a:pt x="33" y="97"/>
                    <a:pt x="31" y="98"/>
                  </a:cubicBezTo>
                  <a:cubicBezTo>
                    <a:pt x="29" y="99"/>
                    <a:pt x="33" y="103"/>
                    <a:pt x="30" y="104"/>
                  </a:cubicBezTo>
                  <a:cubicBezTo>
                    <a:pt x="26" y="106"/>
                    <a:pt x="19" y="104"/>
                    <a:pt x="14" y="104"/>
                  </a:cubicBezTo>
                  <a:cubicBezTo>
                    <a:pt x="11" y="104"/>
                    <a:pt x="8" y="104"/>
                    <a:pt x="5" y="104"/>
                  </a:cubicBezTo>
                  <a:cubicBezTo>
                    <a:pt x="6" y="103"/>
                    <a:pt x="7" y="103"/>
                    <a:pt x="7" y="102"/>
                  </a:cubicBezTo>
                  <a:cubicBezTo>
                    <a:pt x="11" y="99"/>
                    <a:pt x="5" y="98"/>
                    <a:pt x="4" y="96"/>
                  </a:cubicBezTo>
                  <a:cubicBezTo>
                    <a:pt x="2" y="95"/>
                    <a:pt x="0" y="95"/>
                    <a:pt x="0" y="93"/>
                  </a:cubicBezTo>
                  <a:cubicBezTo>
                    <a:pt x="0" y="91"/>
                    <a:pt x="0" y="90"/>
                    <a:pt x="3" y="89"/>
                  </a:cubicBezTo>
                  <a:cubicBezTo>
                    <a:pt x="6" y="89"/>
                    <a:pt x="11" y="92"/>
                    <a:pt x="14" y="90"/>
                  </a:cubicBezTo>
                  <a:cubicBezTo>
                    <a:pt x="17" y="88"/>
                    <a:pt x="14" y="83"/>
                    <a:pt x="15" y="80"/>
                  </a:cubicBezTo>
                  <a:cubicBezTo>
                    <a:pt x="16" y="77"/>
                    <a:pt x="19" y="74"/>
                    <a:pt x="21" y="72"/>
                  </a:cubicBezTo>
                  <a:cubicBezTo>
                    <a:pt x="23" y="70"/>
                    <a:pt x="27" y="70"/>
                    <a:pt x="28" y="68"/>
                  </a:cubicBezTo>
                  <a:cubicBezTo>
                    <a:pt x="29" y="67"/>
                    <a:pt x="29" y="67"/>
                    <a:pt x="29" y="66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8" name="Freeform 24"/>
            <p:cNvSpPr>
              <a:spLocks noEditPoints="1"/>
            </p:cNvSpPr>
            <p:nvPr/>
          </p:nvSpPr>
          <p:spPr bwMode="auto">
            <a:xfrm rot="21439583">
              <a:off x="3976641" y="4919451"/>
              <a:ext cx="296033" cy="664125"/>
            </a:xfrm>
            <a:custGeom>
              <a:avLst/>
              <a:gdLst/>
              <a:ahLst/>
              <a:cxnLst>
                <a:cxn ang="0">
                  <a:pos x="45" y="7"/>
                </a:cxn>
                <a:cxn ang="0">
                  <a:pos x="49" y="13"/>
                </a:cxn>
                <a:cxn ang="0">
                  <a:pos x="51" y="21"/>
                </a:cxn>
                <a:cxn ang="0">
                  <a:pos x="52" y="30"/>
                </a:cxn>
                <a:cxn ang="0">
                  <a:pos x="45" y="33"/>
                </a:cxn>
                <a:cxn ang="0">
                  <a:pos x="38" y="43"/>
                </a:cxn>
                <a:cxn ang="0">
                  <a:pos x="35" y="53"/>
                </a:cxn>
                <a:cxn ang="0">
                  <a:pos x="37" y="64"/>
                </a:cxn>
                <a:cxn ang="0">
                  <a:pos x="43" y="74"/>
                </a:cxn>
                <a:cxn ang="0">
                  <a:pos x="45" y="84"/>
                </a:cxn>
                <a:cxn ang="0">
                  <a:pos x="39" y="97"/>
                </a:cxn>
                <a:cxn ang="0">
                  <a:pos x="33" y="105"/>
                </a:cxn>
                <a:cxn ang="0">
                  <a:pos x="28" y="113"/>
                </a:cxn>
                <a:cxn ang="0">
                  <a:pos x="38" y="124"/>
                </a:cxn>
                <a:cxn ang="0">
                  <a:pos x="38" y="139"/>
                </a:cxn>
                <a:cxn ang="0">
                  <a:pos x="35" y="139"/>
                </a:cxn>
                <a:cxn ang="0">
                  <a:pos x="29" y="139"/>
                </a:cxn>
                <a:cxn ang="0">
                  <a:pos x="24" y="136"/>
                </a:cxn>
                <a:cxn ang="0">
                  <a:pos x="25" y="124"/>
                </a:cxn>
                <a:cxn ang="0">
                  <a:pos x="16" y="122"/>
                </a:cxn>
                <a:cxn ang="0">
                  <a:pos x="5" y="124"/>
                </a:cxn>
                <a:cxn ang="0">
                  <a:pos x="5" y="122"/>
                </a:cxn>
                <a:cxn ang="0">
                  <a:pos x="1" y="115"/>
                </a:cxn>
                <a:cxn ang="0">
                  <a:pos x="8" y="110"/>
                </a:cxn>
                <a:cxn ang="0">
                  <a:pos x="13" y="102"/>
                </a:cxn>
                <a:cxn ang="0">
                  <a:pos x="9" y="95"/>
                </a:cxn>
                <a:cxn ang="0">
                  <a:pos x="4" y="90"/>
                </a:cxn>
                <a:cxn ang="0">
                  <a:pos x="2" y="84"/>
                </a:cxn>
                <a:cxn ang="0">
                  <a:pos x="2" y="84"/>
                </a:cxn>
                <a:cxn ang="0">
                  <a:pos x="4" y="83"/>
                </a:cxn>
                <a:cxn ang="0">
                  <a:pos x="3" y="71"/>
                </a:cxn>
                <a:cxn ang="0">
                  <a:pos x="4" y="64"/>
                </a:cxn>
                <a:cxn ang="0">
                  <a:pos x="7" y="57"/>
                </a:cxn>
                <a:cxn ang="0">
                  <a:pos x="8" y="41"/>
                </a:cxn>
                <a:cxn ang="0">
                  <a:pos x="13" y="38"/>
                </a:cxn>
                <a:cxn ang="0">
                  <a:pos x="18" y="27"/>
                </a:cxn>
                <a:cxn ang="0">
                  <a:pos x="18" y="13"/>
                </a:cxn>
                <a:cxn ang="0">
                  <a:pos x="16" y="2"/>
                </a:cxn>
                <a:cxn ang="0">
                  <a:pos x="22" y="2"/>
                </a:cxn>
                <a:cxn ang="0">
                  <a:pos x="26" y="11"/>
                </a:cxn>
                <a:cxn ang="0">
                  <a:pos x="38" y="10"/>
                </a:cxn>
                <a:cxn ang="0">
                  <a:pos x="45" y="7"/>
                </a:cxn>
                <a:cxn ang="0">
                  <a:pos x="6" y="128"/>
                </a:cxn>
                <a:cxn ang="0">
                  <a:pos x="6" y="127"/>
                </a:cxn>
                <a:cxn ang="0">
                  <a:pos x="6" y="128"/>
                </a:cxn>
                <a:cxn ang="0">
                  <a:pos x="6" y="127"/>
                </a:cxn>
                <a:cxn ang="0">
                  <a:pos x="5" y="124"/>
                </a:cxn>
                <a:cxn ang="0">
                  <a:pos x="6" y="127"/>
                </a:cxn>
                <a:cxn ang="0">
                  <a:pos x="2" y="84"/>
                </a:cxn>
                <a:cxn ang="0">
                  <a:pos x="2" y="84"/>
                </a:cxn>
                <a:cxn ang="0">
                  <a:pos x="2" y="84"/>
                </a:cxn>
                <a:cxn ang="0">
                  <a:pos x="7" y="41"/>
                </a:cxn>
                <a:cxn ang="0">
                  <a:pos x="7" y="41"/>
                </a:cxn>
                <a:cxn ang="0">
                  <a:pos x="7" y="41"/>
                </a:cxn>
              </a:cxnLst>
              <a:rect l="0" t="0" r="r" b="b"/>
              <a:pathLst>
                <a:path w="53" h="140">
                  <a:moveTo>
                    <a:pt x="45" y="7"/>
                  </a:moveTo>
                  <a:cubicBezTo>
                    <a:pt x="47" y="9"/>
                    <a:pt x="48" y="12"/>
                    <a:pt x="49" y="13"/>
                  </a:cubicBezTo>
                  <a:cubicBezTo>
                    <a:pt x="53" y="20"/>
                    <a:pt x="51" y="19"/>
                    <a:pt x="51" y="21"/>
                  </a:cubicBezTo>
                  <a:cubicBezTo>
                    <a:pt x="52" y="24"/>
                    <a:pt x="53" y="28"/>
                    <a:pt x="52" y="30"/>
                  </a:cubicBezTo>
                  <a:cubicBezTo>
                    <a:pt x="50" y="33"/>
                    <a:pt x="47" y="30"/>
                    <a:pt x="45" y="33"/>
                  </a:cubicBezTo>
                  <a:cubicBezTo>
                    <a:pt x="42" y="35"/>
                    <a:pt x="39" y="41"/>
                    <a:pt x="38" y="43"/>
                  </a:cubicBezTo>
                  <a:cubicBezTo>
                    <a:pt x="37" y="45"/>
                    <a:pt x="35" y="51"/>
                    <a:pt x="35" y="53"/>
                  </a:cubicBezTo>
                  <a:cubicBezTo>
                    <a:pt x="35" y="55"/>
                    <a:pt x="36" y="63"/>
                    <a:pt x="37" y="64"/>
                  </a:cubicBezTo>
                  <a:cubicBezTo>
                    <a:pt x="38" y="66"/>
                    <a:pt x="42" y="70"/>
                    <a:pt x="43" y="74"/>
                  </a:cubicBezTo>
                  <a:cubicBezTo>
                    <a:pt x="45" y="77"/>
                    <a:pt x="45" y="80"/>
                    <a:pt x="45" y="84"/>
                  </a:cubicBezTo>
                  <a:cubicBezTo>
                    <a:pt x="44" y="88"/>
                    <a:pt x="41" y="94"/>
                    <a:pt x="39" y="97"/>
                  </a:cubicBezTo>
                  <a:cubicBezTo>
                    <a:pt x="37" y="101"/>
                    <a:pt x="35" y="102"/>
                    <a:pt x="33" y="105"/>
                  </a:cubicBezTo>
                  <a:cubicBezTo>
                    <a:pt x="31" y="107"/>
                    <a:pt x="27" y="109"/>
                    <a:pt x="28" y="113"/>
                  </a:cubicBezTo>
                  <a:cubicBezTo>
                    <a:pt x="29" y="117"/>
                    <a:pt x="36" y="119"/>
                    <a:pt x="38" y="124"/>
                  </a:cubicBezTo>
                  <a:cubicBezTo>
                    <a:pt x="40" y="129"/>
                    <a:pt x="39" y="135"/>
                    <a:pt x="38" y="139"/>
                  </a:cubicBezTo>
                  <a:cubicBezTo>
                    <a:pt x="37" y="139"/>
                    <a:pt x="36" y="139"/>
                    <a:pt x="35" y="139"/>
                  </a:cubicBezTo>
                  <a:cubicBezTo>
                    <a:pt x="33" y="139"/>
                    <a:pt x="31" y="140"/>
                    <a:pt x="29" y="139"/>
                  </a:cubicBezTo>
                  <a:cubicBezTo>
                    <a:pt x="27" y="139"/>
                    <a:pt x="25" y="138"/>
                    <a:pt x="24" y="136"/>
                  </a:cubicBezTo>
                  <a:cubicBezTo>
                    <a:pt x="23" y="133"/>
                    <a:pt x="27" y="127"/>
                    <a:pt x="25" y="124"/>
                  </a:cubicBezTo>
                  <a:cubicBezTo>
                    <a:pt x="23" y="121"/>
                    <a:pt x="21" y="121"/>
                    <a:pt x="16" y="122"/>
                  </a:cubicBezTo>
                  <a:cubicBezTo>
                    <a:pt x="13" y="123"/>
                    <a:pt x="9" y="123"/>
                    <a:pt x="5" y="124"/>
                  </a:cubicBezTo>
                  <a:cubicBezTo>
                    <a:pt x="5" y="123"/>
                    <a:pt x="5" y="123"/>
                    <a:pt x="5" y="122"/>
                  </a:cubicBezTo>
                  <a:cubicBezTo>
                    <a:pt x="4" y="119"/>
                    <a:pt x="0" y="117"/>
                    <a:pt x="1" y="115"/>
                  </a:cubicBezTo>
                  <a:cubicBezTo>
                    <a:pt x="2" y="112"/>
                    <a:pt x="6" y="112"/>
                    <a:pt x="8" y="110"/>
                  </a:cubicBezTo>
                  <a:cubicBezTo>
                    <a:pt x="10" y="108"/>
                    <a:pt x="12" y="105"/>
                    <a:pt x="13" y="102"/>
                  </a:cubicBezTo>
                  <a:cubicBezTo>
                    <a:pt x="13" y="99"/>
                    <a:pt x="11" y="97"/>
                    <a:pt x="9" y="95"/>
                  </a:cubicBezTo>
                  <a:cubicBezTo>
                    <a:pt x="8" y="92"/>
                    <a:pt x="6" y="94"/>
                    <a:pt x="4" y="90"/>
                  </a:cubicBezTo>
                  <a:cubicBezTo>
                    <a:pt x="3" y="89"/>
                    <a:pt x="3" y="86"/>
                    <a:pt x="2" y="84"/>
                  </a:cubicBezTo>
                  <a:lnTo>
                    <a:pt x="2" y="84"/>
                  </a:lnTo>
                  <a:cubicBezTo>
                    <a:pt x="3" y="84"/>
                    <a:pt x="3" y="83"/>
                    <a:pt x="4" y="83"/>
                  </a:cubicBezTo>
                  <a:cubicBezTo>
                    <a:pt x="7" y="80"/>
                    <a:pt x="3" y="74"/>
                    <a:pt x="3" y="71"/>
                  </a:cubicBezTo>
                  <a:cubicBezTo>
                    <a:pt x="3" y="68"/>
                    <a:pt x="3" y="67"/>
                    <a:pt x="4" y="64"/>
                  </a:cubicBezTo>
                  <a:cubicBezTo>
                    <a:pt x="4" y="62"/>
                    <a:pt x="6" y="61"/>
                    <a:pt x="7" y="57"/>
                  </a:cubicBezTo>
                  <a:cubicBezTo>
                    <a:pt x="8" y="53"/>
                    <a:pt x="8" y="47"/>
                    <a:pt x="8" y="41"/>
                  </a:cubicBezTo>
                  <a:cubicBezTo>
                    <a:pt x="8" y="41"/>
                    <a:pt x="11" y="40"/>
                    <a:pt x="13" y="38"/>
                  </a:cubicBezTo>
                  <a:cubicBezTo>
                    <a:pt x="15" y="35"/>
                    <a:pt x="17" y="32"/>
                    <a:pt x="18" y="27"/>
                  </a:cubicBezTo>
                  <a:cubicBezTo>
                    <a:pt x="19" y="23"/>
                    <a:pt x="18" y="18"/>
                    <a:pt x="18" y="13"/>
                  </a:cubicBezTo>
                  <a:cubicBezTo>
                    <a:pt x="18" y="9"/>
                    <a:pt x="15" y="5"/>
                    <a:pt x="16" y="2"/>
                  </a:cubicBezTo>
                  <a:cubicBezTo>
                    <a:pt x="17" y="0"/>
                    <a:pt x="20" y="1"/>
                    <a:pt x="22" y="2"/>
                  </a:cubicBezTo>
                  <a:cubicBezTo>
                    <a:pt x="24" y="4"/>
                    <a:pt x="23" y="9"/>
                    <a:pt x="26" y="11"/>
                  </a:cubicBezTo>
                  <a:cubicBezTo>
                    <a:pt x="29" y="12"/>
                    <a:pt x="36" y="10"/>
                    <a:pt x="38" y="10"/>
                  </a:cubicBezTo>
                  <a:cubicBezTo>
                    <a:pt x="39" y="10"/>
                    <a:pt x="42" y="8"/>
                    <a:pt x="45" y="7"/>
                  </a:cubicBezTo>
                  <a:close/>
                  <a:moveTo>
                    <a:pt x="6" y="128"/>
                  </a:moveTo>
                  <a:cubicBezTo>
                    <a:pt x="6" y="128"/>
                    <a:pt x="6" y="128"/>
                    <a:pt x="6" y="127"/>
                  </a:cubicBezTo>
                  <a:cubicBezTo>
                    <a:pt x="6" y="128"/>
                    <a:pt x="6" y="128"/>
                    <a:pt x="6" y="128"/>
                  </a:cubicBezTo>
                  <a:close/>
                  <a:moveTo>
                    <a:pt x="6" y="127"/>
                  </a:moveTo>
                  <a:cubicBezTo>
                    <a:pt x="6" y="126"/>
                    <a:pt x="6" y="125"/>
                    <a:pt x="5" y="124"/>
                  </a:cubicBezTo>
                  <a:cubicBezTo>
                    <a:pt x="6" y="125"/>
                    <a:pt x="6" y="126"/>
                    <a:pt x="6" y="127"/>
                  </a:cubicBezTo>
                  <a:close/>
                  <a:moveTo>
                    <a:pt x="2" y="84"/>
                  </a:move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lose/>
                  <a:moveTo>
                    <a:pt x="7" y="41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59" name="Freeform 25"/>
            <p:cNvSpPr>
              <a:spLocks noEditPoints="1"/>
            </p:cNvSpPr>
            <p:nvPr/>
          </p:nvSpPr>
          <p:spPr bwMode="auto">
            <a:xfrm rot="21439583">
              <a:off x="4380245" y="5896378"/>
              <a:ext cx="786088" cy="556842"/>
            </a:xfrm>
            <a:custGeom>
              <a:avLst/>
              <a:gdLst/>
              <a:ahLst/>
              <a:cxnLst>
                <a:cxn ang="0">
                  <a:pos x="141" y="53"/>
                </a:cxn>
                <a:cxn ang="0">
                  <a:pos x="131" y="59"/>
                </a:cxn>
                <a:cxn ang="0">
                  <a:pos x="128" y="68"/>
                </a:cxn>
                <a:cxn ang="0">
                  <a:pos x="125" y="78"/>
                </a:cxn>
                <a:cxn ang="0">
                  <a:pos x="117" y="88"/>
                </a:cxn>
                <a:cxn ang="0">
                  <a:pos x="114" y="96"/>
                </a:cxn>
                <a:cxn ang="0">
                  <a:pos x="104" y="105"/>
                </a:cxn>
                <a:cxn ang="0">
                  <a:pos x="91" y="114"/>
                </a:cxn>
                <a:cxn ang="0">
                  <a:pos x="89" y="115"/>
                </a:cxn>
                <a:cxn ang="0">
                  <a:pos x="17" y="108"/>
                </a:cxn>
                <a:cxn ang="0">
                  <a:pos x="20" y="109"/>
                </a:cxn>
                <a:cxn ang="0">
                  <a:pos x="18" y="97"/>
                </a:cxn>
                <a:cxn ang="0">
                  <a:pos x="25" y="94"/>
                </a:cxn>
                <a:cxn ang="0">
                  <a:pos x="27" y="81"/>
                </a:cxn>
                <a:cxn ang="0">
                  <a:pos x="18" y="76"/>
                </a:cxn>
                <a:cxn ang="0">
                  <a:pos x="16" y="68"/>
                </a:cxn>
                <a:cxn ang="0">
                  <a:pos x="8" y="65"/>
                </a:cxn>
                <a:cxn ang="0">
                  <a:pos x="4" y="60"/>
                </a:cxn>
                <a:cxn ang="0">
                  <a:pos x="19" y="56"/>
                </a:cxn>
                <a:cxn ang="0">
                  <a:pos x="4" y="40"/>
                </a:cxn>
                <a:cxn ang="0">
                  <a:pos x="6" y="33"/>
                </a:cxn>
                <a:cxn ang="0">
                  <a:pos x="11" y="27"/>
                </a:cxn>
                <a:cxn ang="0">
                  <a:pos x="12" y="9"/>
                </a:cxn>
                <a:cxn ang="0">
                  <a:pos x="18" y="2"/>
                </a:cxn>
                <a:cxn ang="0">
                  <a:pos x="39" y="1"/>
                </a:cxn>
                <a:cxn ang="0">
                  <a:pos x="40" y="6"/>
                </a:cxn>
                <a:cxn ang="0">
                  <a:pos x="34" y="11"/>
                </a:cxn>
                <a:cxn ang="0">
                  <a:pos x="35" y="20"/>
                </a:cxn>
                <a:cxn ang="0">
                  <a:pos x="41" y="20"/>
                </a:cxn>
                <a:cxn ang="0">
                  <a:pos x="45" y="26"/>
                </a:cxn>
                <a:cxn ang="0">
                  <a:pos x="44" y="32"/>
                </a:cxn>
                <a:cxn ang="0">
                  <a:pos x="53" y="45"/>
                </a:cxn>
                <a:cxn ang="0">
                  <a:pos x="59" y="51"/>
                </a:cxn>
                <a:cxn ang="0">
                  <a:pos x="63" y="57"/>
                </a:cxn>
                <a:cxn ang="0">
                  <a:pos x="71" y="58"/>
                </a:cxn>
                <a:cxn ang="0">
                  <a:pos x="79" y="51"/>
                </a:cxn>
                <a:cxn ang="0">
                  <a:pos x="80" y="44"/>
                </a:cxn>
                <a:cxn ang="0">
                  <a:pos x="86" y="39"/>
                </a:cxn>
                <a:cxn ang="0">
                  <a:pos x="91" y="43"/>
                </a:cxn>
                <a:cxn ang="0">
                  <a:pos x="107" y="40"/>
                </a:cxn>
                <a:cxn ang="0">
                  <a:pos x="111" y="47"/>
                </a:cxn>
                <a:cxn ang="0">
                  <a:pos x="118" y="56"/>
                </a:cxn>
                <a:cxn ang="0">
                  <a:pos x="128" y="53"/>
                </a:cxn>
                <a:cxn ang="0">
                  <a:pos x="141" y="53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141" h="117">
                  <a:moveTo>
                    <a:pt x="141" y="53"/>
                  </a:moveTo>
                  <a:cubicBezTo>
                    <a:pt x="138" y="55"/>
                    <a:pt x="134" y="57"/>
                    <a:pt x="131" y="59"/>
                  </a:cubicBezTo>
                  <a:cubicBezTo>
                    <a:pt x="129" y="62"/>
                    <a:pt x="129" y="65"/>
                    <a:pt x="128" y="68"/>
                  </a:cubicBezTo>
                  <a:cubicBezTo>
                    <a:pt x="127" y="71"/>
                    <a:pt x="127" y="75"/>
                    <a:pt x="125" y="78"/>
                  </a:cubicBezTo>
                  <a:cubicBezTo>
                    <a:pt x="123" y="81"/>
                    <a:pt x="119" y="85"/>
                    <a:pt x="117" y="88"/>
                  </a:cubicBezTo>
                  <a:cubicBezTo>
                    <a:pt x="115" y="91"/>
                    <a:pt x="116" y="93"/>
                    <a:pt x="114" y="96"/>
                  </a:cubicBezTo>
                  <a:cubicBezTo>
                    <a:pt x="112" y="99"/>
                    <a:pt x="108" y="102"/>
                    <a:pt x="104" y="105"/>
                  </a:cubicBezTo>
                  <a:cubicBezTo>
                    <a:pt x="101" y="108"/>
                    <a:pt x="95" y="112"/>
                    <a:pt x="91" y="114"/>
                  </a:cubicBezTo>
                  <a:cubicBezTo>
                    <a:pt x="88" y="115"/>
                    <a:pt x="83" y="117"/>
                    <a:pt x="89" y="115"/>
                  </a:cubicBezTo>
                  <a:cubicBezTo>
                    <a:pt x="75" y="110"/>
                    <a:pt x="32" y="110"/>
                    <a:pt x="17" y="108"/>
                  </a:cubicBezTo>
                  <a:cubicBezTo>
                    <a:pt x="18" y="108"/>
                    <a:pt x="19" y="109"/>
                    <a:pt x="20" y="109"/>
                  </a:cubicBezTo>
                  <a:cubicBezTo>
                    <a:pt x="21" y="105"/>
                    <a:pt x="17" y="99"/>
                    <a:pt x="18" y="97"/>
                  </a:cubicBezTo>
                  <a:cubicBezTo>
                    <a:pt x="20" y="93"/>
                    <a:pt x="24" y="97"/>
                    <a:pt x="25" y="94"/>
                  </a:cubicBezTo>
                  <a:cubicBezTo>
                    <a:pt x="27" y="91"/>
                    <a:pt x="28" y="85"/>
                    <a:pt x="27" y="81"/>
                  </a:cubicBezTo>
                  <a:cubicBezTo>
                    <a:pt x="25" y="78"/>
                    <a:pt x="20" y="79"/>
                    <a:pt x="18" y="76"/>
                  </a:cubicBezTo>
                  <a:cubicBezTo>
                    <a:pt x="17" y="74"/>
                    <a:pt x="18" y="70"/>
                    <a:pt x="16" y="68"/>
                  </a:cubicBezTo>
                  <a:cubicBezTo>
                    <a:pt x="14" y="66"/>
                    <a:pt x="11" y="67"/>
                    <a:pt x="8" y="65"/>
                  </a:cubicBezTo>
                  <a:cubicBezTo>
                    <a:pt x="6" y="64"/>
                    <a:pt x="5" y="62"/>
                    <a:pt x="4" y="60"/>
                  </a:cubicBezTo>
                  <a:cubicBezTo>
                    <a:pt x="4" y="60"/>
                    <a:pt x="18" y="62"/>
                    <a:pt x="19" y="56"/>
                  </a:cubicBezTo>
                  <a:cubicBezTo>
                    <a:pt x="20" y="49"/>
                    <a:pt x="14" y="41"/>
                    <a:pt x="4" y="40"/>
                  </a:cubicBezTo>
                  <a:cubicBezTo>
                    <a:pt x="5" y="38"/>
                    <a:pt x="6" y="35"/>
                    <a:pt x="6" y="33"/>
                  </a:cubicBezTo>
                  <a:cubicBezTo>
                    <a:pt x="6" y="27"/>
                    <a:pt x="6" y="31"/>
                    <a:pt x="11" y="27"/>
                  </a:cubicBezTo>
                  <a:cubicBezTo>
                    <a:pt x="16" y="23"/>
                    <a:pt x="10" y="14"/>
                    <a:pt x="12" y="9"/>
                  </a:cubicBezTo>
                  <a:cubicBezTo>
                    <a:pt x="13" y="5"/>
                    <a:pt x="14" y="3"/>
                    <a:pt x="18" y="2"/>
                  </a:cubicBezTo>
                  <a:cubicBezTo>
                    <a:pt x="23" y="0"/>
                    <a:pt x="35" y="0"/>
                    <a:pt x="39" y="1"/>
                  </a:cubicBezTo>
                  <a:cubicBezTo>
                    <a:pt x="43" y="2"/>
                    <a:pt x="41" y="4"/>
                    <a:pt x="40" y="6"/>
                  </a:cubicBezTo>
                  <a:cubicBezTo>
                    <a:pt x="39" y="8"/>
                    <a:pt x="35" y="9"/>
                    <a:pt x="34" y="11"/>
                  </a:cubicBezTo>
                  <a:cubicBezTo>
                    <a:pt x="33" y="14"/>
                    <a:pt x="33" y="18"/>
                    <a:pt x="35" y="20"/>
                  </a:cubicBezTo>
                  <a:cubicBezTo>
                    <a:pt x="36" y="21"/>
                    <a:pt x="39" y="19"/>
                    <a:pt x="41" y="20"/>
                  </a:cubicBezTo>
                  <a:cubicBezTo>
                    <a:pt x="43" y="21"/>
                    <a:pt x="44" y="24"/>
                    <a:pt x="45" y="26"/>
                  </a:cubicBezTo>
                  <a:cubicBezTo>
                    <a:pt x="45" y="28"/>
                    <a:pt x="42" y="29"/>
                    <a:pt x="44" y="32"/>
                  </a:cubicBezTo>
                  <a:cubicBezTo>
                    <a:pt x="45" y="35"/>
                    <a:pt x="51" y="42"/>
                    <a:pt x="53" y="45"/>
                  </a:cubicBezTo>
                  <a:cubicBezTo>
                    <a:pt x="56" y="48"/>
                    <a:pt x="57" y="49"/>
                    <a:pt x="59" y="51"/>
                  </a:cubicBezTo>
                  <a:cubicBezTo>
                    <a:pt x="61" y="53"/>
                    <a:pt x="61" y="55"/>
                    <a:pt x="63" y="57"/>
                  </a:cubicBezTo>
                  <a:cubicBezTo>
                    <a:pt x="66" y="58"/>
                    <a:pt x="69" y="59"/>
                    <a:pt x="71" y="58"/>
                  </a:cubicBezTo>
                  <a:cubicBezTo>
                    <a:pt x="74" y="56"/>
                    <a:pt x="77" y="53"/>
                    <a:pt x="79" y="51"/>
                  </a:cubicBezTo>
                  <a:cubicBezTo>
                    <a:pt x="80" y="48"/>
                    <a:pt x="79" y="46"/>
                    <a:pt x="80" y="44"/>
                  </a:cubicBezTo>
                  <a:cubicBezTo>
                    <a:pt x="82" y="42"/>
                    <a:pt x="84" y="40"/>
                    <a:pt x="86" y="39"/>
                  </a:cubicBezTo>
                  <a:cubicBezTo>
                    <a:pt x="87" y="40"/>
                    <a:pt x="89" y="42"/>
                    <a:pt x="91" y="43"/>
                  </a:cubicBezTo>
                  <a:cubicBezTo>
                    <a:pt x="96" y="44"/>
                    <a:pt x="103" y="39"/>
                    <a:pt x="107" y="40"/>
                  </a:cubicBezTo>
                  <a:cubicBezTo>
                    <a:pt x="111" y="41"/>
                    <a:pt x="109" y="45"/>
                    <a:pt x="111" y="47"/>
                  </a:cubicBezTo>
                  <a:cubicBezTo>
                    <a:pt x="113" y="50"/>
                    <a:pt x="115" y="55"/>
                    <a:pt x="118" y="56"/>
                  </a:cubicBezTo>
                  <a:cubicBezTo>
                    <a:pt x="122" y="57"/>
                    <a:pt x="124" y="52"/>
                    <a:pt x="128" y="53"/>
                  </a:cubicBezTo>
                  <a:cubicBezTo>
                    <a:pt x="131" y="54"/>
                    <a:pt x="138" y="51"/>
                    <a:pt x="141" y="53"/>
                  </a:cubicBezTo>
                  <a:close/>
                  <a:moveTo>
                    <a:pt x="1" y="62"/>
                  </a:moveTo>
                  <a:cubicBezTo>
                    <a:pt x="0" y="62"/>
                    <a:pt x="0" y="62"/>
                    <a:pt x="1" y="62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0" name="Freeform 26"/>
            <p:cNvSpPr>
              <a:spLocks noEditPoints="1"/>
            </p:cNvSpPr>
            <p:nvPr/>
          </p:nvSpPr>
          <p:spPr bwMode="auto">
            <a:xfrm rot="21439583">
              <a:off x="4440374" y="3717132"/>
              <a:ext cx="854096" cy="1064303"/>
            </a:xfrm>
            <a:custGeom>
              <a:avLst/>
              <a:gdLst/>
              <a:ahLst/>
              <a:cxnLst>
                <a:cxn ang="0">
                  <a:pos x="151" y="126"/>
                </a:cxn>
                <a:cxn ang="0">
                  <a:pos x="149" y="137"/>
                </a:cxn>
                <a:cxn ang="0">
                  <a:pos x="140" y="167"/>
                </a:cxn>
                <a:cxn ang="0">
                  <a:pos x="136" y="192"/>
                </a:cxn>
                <a:cxn ang="0">
                  <a:pos x="128" y="209"/>
                </a:cxn>
                <a:cxn ang="0">
                  <a:pos x="95" y="211"/>
                </a:cxn>
                <a:cxn ang="0">
                  <a:pos x="78" y="220"/>
                </a:cxn>
                <a:cxn ang="0">
                  <a:pos x="65" y="215"/>
                </a:cxn>
                <a:cxn ang="0">
                  <a:pos x="55" y="219"/>
                </a:cxn>
                <a:cxn ang="0">
                  <a:pos x="41" y="216"/>
                </a:cxn>
                <a:cxn ang="0">
                  <a:pos x="41" y="201"/>
                </a:cxn>
                <a:cxn ang="0">
                  <a:pos x="39" y="184"/>
                </a:cxn>
                <a:cxn ang="0">
                  <a:pos x="37" y="170"/>
                </a:cxn>
                <a:cxn ang="0">
                  <a:pos x="27" y="153"/>
                </a:cxn>
                <a:cxn ang="0">
                  <a:pos x="26" y="129"/>
                </a:cxn>
                <a:cxn ang="0">
                  <a:pos x="17" y="111"/>
                </a:cxn>
                <a:cxn ang="0">
                  <a:pos x="18" y="89"/>
                </a:cxn>
                <a:cxn ang="0">
                  <a:pos x="14" y="7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19" y="50"/>
                </a:cxn>
                <a:cxn ang="0">
                  <a:pos x="32" y="32"/>
                </a:cxn>
                <a:cxn ang="0">
                  <a:pos x="33" y="41"/>
                </a:cxn>
                <a:cxn ang="0">
                  <a:pos x="48" y="51"/>
                </a:cxn>
                <a:cxn ang="0">
                  <a:pos x="63" y="51"/>
                </a:cxn>
                <a:cxn ang="0">
                  <a:pos x="72" y="18"/>
                </a:cxn>
                <a:cxn ang="0">
                  <a:pos x="94" y="11"/>
                </a:cxn>
                <a:cxn ang="0">
                  <a:pos x="124" y="3"/>
                </a:cxn>
                <a:cxn ang="0">
                  <a:pos x="130" y="3"/>
                </a:cxn>
                <a:cxn ang="0">
                  <a:pos x="143" y="30"/>
                </a:cxn>
                <a:cxn ang="0">
                  <a:pos x="146" y="48"/>
                </a:cxn>
                <a:cxn ang="0">
                  <a:pos x="137" y="59"/>
                </a:cxn>
                <a:cxn ang="0">
                  <a:pos x="140" y="84"/>
                </a:cxn>
                <a:cxn ang="0">
                  <a:pos x="134" y="101"/>
                </a:cxn>
                <a:cxn ang="0">
                  <a:pos x="133" y="123"/>
                </a:cxn>
                <a:cxn ang="0">
                  <a:pos x="130" y="3"/>
                </a:cxn>
                <a:cxn ang="0">
                  <a:pos x="130" y="3"/>
                </a:cxn>
                <a:cxn ang="0">
                  <a:pos x="130" y="1"/>
                </a:cxn>
                <a:cxn ang="0">
                  <a:pos x="130" y="1"/>
                </a:cxn>
                <a:cxn ang="0">
                  <a:pos x="31" y="32"/>
                </a:cxn>
                <a:cxn ang="0">
                  <a:pos x="31" y="32"/>
                </a:cxn>
                <a:cxn ang="0">
                  <a:pos x="28" y="32"/>
                </a:cxn>
                <a:cxn ang="0">
                  <a:pos x="27" y="32"/>
                </a:cxn>
                <a:cxn ang="0">
                  <a:pos x="27" y="32"/>
                </a:cxn>
                <a:cxn ang="0">
                  <a:pos x="26" y="32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1" y="46"/>
                </a:cxn>
                <a:cxn ang="0">
                  <a:pos x="2" y="46"/>
                </a:cxn>
              </a:cxnLst>
              <a:rect l="0" t="0" r="r" b="b"/>
              <a:pathLst>
                <a:path w="153" h="224">
                  <a:moveTo>
                    <a:pt x="145" y="122"/>
                  </a:moveTo>
                  <a:cubicBezTo>
                    <a:pt x="147" y="123"/>
                    <a:pt x="150" y="124"/>
                    <a:pt x="151" y="126"/>
                  </a:cubicBezTo>
                  <a:cubicBezTo>
                    <a:pt x="153" y="129"/>
                    <a:pt x="153" y="131"/>
                    <a:pt x="152" y="134"/>
                  </a:cubicBezTo>
                  <a:cubicBezTo>
                    <a:pt x="152" y="136"/>
                    <a:pt x="150" y="133"/>
                    <a:pt x="149" y="137"/>
                  </a:cubicBezTo>
                  <a:cubicBezTo>
                    <a:pt x="148" y="141"/>
                    <a:pt x="151" y="153"/>
                    <a:pt x="149" y="158"/>
                  </a:cubicBezTo>
                  <a:cubicBezTo>
                    <a:pt x="147" y="164"/>
                    <a:pt x="142" y="163"/>
                    <a:pt x="140" y="167"/>
                  </a:cubicBezTo>
                  <a:cubicBezTo>
                    <a:pt x="138" y="172"/>
                    <a:pt x="139" y="179"/>
                    <a:pt x="139" y="184"/>
                  </a:cubicBezTo>
                  <a:cubicBezTo>
                    <a:pt x="138" y="188"/>
                    <a:pt x="138" y="189"/>
                    <a:pt x="136" y="192"/>
                  </a:cubicBezTo>
                  <a:cubicBezTo>
                    <a:pt x="134" y="195"/>
                    <a:pt x="129" y="197"/>
                    <a:pt x="128" y="200"/>
                  </a:cubicBezTo>
                  <a:cubicBezTo>
                    <a:pt x="126" y="203"/>
                    <a:pt x="132" y="207"/>
                    <a:pt x="128" y="209"/>
                  </a:cubicBezTo>
                  <a:cubicBezTo>
                    <a:pt x="123" y="211"/>
                    <a:pt x="110" y="209"/>
                    <a:pt x="105" y="210"/>
                  </a:cubicBezTo>
                  <a:cubicBezTo>
                    <a:pt x="100" y="210"/>
                    <a:pt x="97" y="209"/>
                    <a:pt x="95" y="211"/>
                  </a:cubicBezTo>
                  <a:cubicBezTo>
                    <a:pt x="92" y="213"/>
                    <a:pt x="95" y="218"/>
                    <a:pt x="92" y="220"/>
                  </a:cubicBezTo>
                  <a:cubicBezTo>
                    <a:pt x="88" y="222"/>
                    <a:pt x="82" y="221"/>
                    <a:pt x="78" y="220"/>
                  </a:cubicBezTo>
                  <a:cubicBezTo>
                    <a:pt x="74" y="219"/>
                    <a:pt x="74" y="216"/>
                    <a:pt x="71" y="215"/>
                  </a:cubicBezTo>
                  <a:cubicBezTo>
                    <a:pt x="69" y="214"/>
                    <a:pt x="67" y="214"/>
                    <a:pt x="65" y="215"/>
                  </a:cubicBezTo>
                  <a:cubicBezTo>
                    <a:pt x="63" y="217"/>
                    <a:pt x="64" y="222"/>
                    <a:pt x="62" y="223"/>
                  </a:cubicBezTo>
                  <a:cubicBezTo>
                    <a:pt x="59" y="224"/>
                    <a:pt x="58" y="220"/>
                    <a:pt x="55" y="219"/>
                  </a:cubicBezTo>
                  <a:cubicBezTo>
                    <a:pt x="51" y="218"/>
                    <a:pt x="44" y="218"/>
                    <a:pt x="41" y="216"/>
                  </a:cubicBezTo>
                  <a:lnTo>
                    <a:pt x="41" y="216"/>
                  </a:lnTo>
                  <a:cubicBezTo>
                    <a:pt x="41" y="216"/>
                    <a:pt x="42" y="215"/>
                    <a:pt x="42" y="215"/>
                  </a:cubicBezTo>
                  <a:cubicBezTo>
                    <a:pt x="44" y="212"/>
                    <a:pt x="42" y="204"/>
                    <a:pt x="41" y="201"/>
                  </a:cubicBezTo>
                  <a:cubicBezTo>
                    <a:pt x="40" y="197"/>
                    <a:pt x="37" y="197"/>
                    <a:pt x="37" y="194"/>
                  </a:cubicBezTo>
                  <a:cubicBezTo>
                    <a:pt x="36" y="191"/>
                    <a:pt x="39" y="187"/>
                    <a:pt x="39" y="184"/>
                  </a:cubicBezTo>
                  <a:cubicBezTo>
                    <a:pt x="38" y="181"/>
                    <a:pt x="34" y="181"/>
                    <a:pt x="34" y="178"/>
                  </a:cubicBezTo>
                  <a:cubicBezTo>
                    <a:pt x="34" y="176"/>
                    <a:pt x="37" y="173"/>
                    <a:pt x="37" y="170"/>
                  </a:cubicBezTo>
                  <a:cubicBezTo>
                    <a:pt x="37" y="167"/>
                    <a:pt x="34" y="165"/>
                    <a:pt x="33" y="162"/>
                  </a:cubicBezTo>
                  <a:cubicBezTo>
                    <a:pt x="31" y="159"/>
                    <a:pt x="28" y="154"/>
                    <a:pt x="27" y="153"/>
                  </a:cubicBezTo>
                  <a:cubicBezTo>
                    <a:pt x="26" y="151"/>
                    <a:pt x="29" y="144"/>
                    <a:pt x="29" y="140"/>
                  </a:cubicBezTo>
                  <a:cubicBezTo>
                    <a:pt x="29" y="136"/>
                    <a:pt x="28" y="131"/>
                    <a:pt x="26" y="129"/>
                  </a:cubicBezTo>
                  <a:cubicBezTo>
                    <a:pt x="23" y="127"/>
                    <a:pt x="18" y="122"/>
                    <a:pt x="18" y="120"/>
                  </a:cubicBezTo>
                  <a:cubicBezTo>
                    <a:pt x="18" y="119"/>
                    <a:pt x="18" y="115"/>
                    <a:pt x="17" y="111"/>
                  </a:cubicBezTo>
                  <a:cubicBezTo>
                    <a:pt x="17" y="108"/>
                    <a:pt x="15" y="104"/>
                    <a:pt x="15" y="100"/>
                  </a:cubicBezTo>
                  <a:cubicBezTo>
                    <a:pt x="15" y="96"/>
                    <a:pt x="18" y="91"/>
                    <a:pt x="18" y="89"/>
                  </a:cubicBezTo>
                  <a:cubicBezTo>
                    <a:pt x="19" y="87"/>
                    <a:pt x="20" y="81"/>
                    <a:pt x="17" y="78"/>
                  </a:cubicBezTo>
                  <a:cubicBezTo>
                    <a:pt x="14" y="75"/>
                    <a:pt x="15" y="71"/>
                    <a:pt x="14" y="70"/>
                  </a:cubicBezTo>
                  <a:cubicBezTo>
                    <a:pt x="13" y="68"/>
                    <a:pt x="8" y="67"/>
                    <a:pt x="8" y="61"/>
                  </a:cubicBezTo>
                  <a:cubicBezTo>
                    <a:pt x="7" y="58"/>
                    <a:pt x="8" y="53"/>
                    <a:pt x="8" y="48"/>
                  </a:cubicBezTo>
                  <a:lnTo>
                    <a:pt x="8" y="48"/>
                  </a:lnTo>
                  <a:cubicBezTo>
                    <a:pt x="8" y="48"/>
                    <a:pt x="8" y="48"/>
                    <a:pt x="8" y="48"/>
                  </a:cubicBezTo>
                  <a:cubicBezTo>
                    <a:pt x="11" y="49"/>
                    <a:pt x="10" y="50"/>
                    <a:pt x="12" y="51"/>
                  </a:cubicBezTo>
                  <a:cubicBezTo>
                    <a:pt x="14" y="51"/>
                    <a:pt x="18" y="53"/>
                    <a:pt x="19" y="50"/>
                  </a:cubicBezTo>
                  <a:cubicBezTo>
                    <a:pt x="21" y="47"/>
                    <a:pt x="15" y="41"/>
                    <a:pt x="19" y="36"/>
                  </a:cubicBezTo>
                  <a:cubicBezTo>
                    <a:pt x="22" y="33"/>
                    <a:pt x="26" y="36"/>
                    <a:pt x="32" y="32"/>
                  </a:cubicBezTo>
                  <a:cubicBezTo>
                    <a:pt x="33" y="32"/>
                    <a:pt x="33" y="32"/>
                    <a:pt x="34" y="33"/>
                  </a:cubicBezTo>
                  <a:cubicBezTo>
                    <a:pt x="35" y="35"/>
                    <a:pt x="30" y="39"/>
                    <a:pt x="33" y="41"/>
                  </a:cubicBezTo>
                  <a:cubicBezTo>
                    <a:pt x="36" y="42"/>
                    <a:pt x="43" y="37"/>
                    <a:pt x="47" y="40"/>
                  </a:cubicBezTo>
                  <a:cubicBezTo>
                    <a:pt x="50" y="42"/>
                    <a:pt x="47" y="48"/>
                    <a:pt x="48" y="51"/>
                  </a:cubicBezTo>
                  <a:cubicBezTo>
                    <a:pt x="50" y="54"/>
                    <a:pt x="53" y="53"/>
                    <a:pt x="56" y="53"/>
                  </a:cubicBezTo>
                  <a:cubicBezTo>
                    <a:pt x="58" y="53"/>
                    <a:pt x="60" y="53"/>
                    <a:pt x="63" y="51"/>
                  </a:cubicBezTo>
                  <a:cubicBezTo>
                    <a:pt x="65" y="50"/>
                    <a:pt x="69" y="50"/>
                    <a:pt x="71" y="44"/>
                  </a:cubicBezTo>
                  <a:cubicBezTo>
                    <a:pt x="73" y="38"/>
                    <a:pt x="70" y="23"/>
                    <a:pt x="72" y="18"/>
                  </a:cubicBezTo>
                  <a:cubicBezTo>
                    <a:pt x="74" y="12"/>
                    <a:pt x="78" y="17"/>
                    <a:pt x="82" y="16"/>
                  </a:cubicBezTo>
                  <a:cubicBezTo>
                    <a:pt x="86" y="15"/>
                    <a:pt x="88" y="12"/>
                    <a:pt x="94" y="11"/>
                  </a:cubicBezTo>
                  <a:cubicBezTo>
                    <a:pt x="99" y="10"/>
                    <a:pt x="107" y="11"/>
                    <a:pt x="112" y="10"/>
                  </a:cubicBezTo>
                  <a:cubicBezTo>
                    <a:pt x="118" y="8"/>
                    <a:pt x="120" y="3"/>
                    <a:pt x="124" y="3"/>
                  </a:cubicBezTo>
                  <a:cubicBezTo>
                    <a:pt x="127" y="2"/>
                    <a:pt x="128" y="2"/>
                    <a:pt x="130" y="3"/>
                  </a:cubicBezTo>
                  <a:lnTo>
                    <a:pt x="130" y="3"/>
                  </a:lnTo>
                  <a:cubicBezTo>
                    <a:pt x="130" y="8"/>
                    <a:pt x="131" y="17"/>
                    <a:pt x="133" y="22"/>
                  </a:cubicBezTo>
                  <a:cubicBezTo>
                    <a:pt x="136" y="27"/>
                    <a:pt x="141" y="27"/>
                    <a:pt x="143" y="30"/>
                  </a:cubicBezTo>
                  <a:cubicBezTo>
                    <a:pt x="146" y="33"/>
                    <a:pt x="148" y="36"/>
                    <a:pt x="149" y="39"/>
                  </a:cubicBezTo>
                  <a:cubicBezTo>
                    <a:pt x="149" y="43"/>
                    <a:pt x="148" y="46"/>
                    <a:pt x="146" y="48"/>
                  </a:cubicBezTo>
                  <a:cubicBezTo>
                    <a:pt x="143" y="49"/>
                    <a:pt x="138" y="44"/>
                    <a:pt x="136" y="47"/>
                  </a:cubicBezTo>
                  <a:cubicBezTo>
                    <a:pt x="134" y="50"/>
                    <a:pt x="137" y="55"/>
                    <a:pt x="137" y="59"/>
                  </a:cubicBezTo>
                  <a:cubicBezTo>
                    <a:pt x="138" y="64"/>
                    <a:pt x="140" y="69"/>
                    <a:pt x="141" y="73"/>
                  </a:cubicBezTo>
                  <a:cubicBezTo>
                    <a:pt x="141" y="77"/>
                    <a:pt x="141" y="81"/>
                    <a:pt x="140" y="84"/>
                  </a:cubicBezTo>
                  <a:cubicBezTo>
                    <a:pt x="139" y="87"/>
                    <a:pt x="135" y="89"/>
                    <a:pt x="134" y="92"/>
                  </a:cubicBezTo>
                  <a:cubicBezTo>
                    <a:pt x="133" y="95"/>
                    <a:pt x="136" y="99"/>
                    <a:pt x="134" y="101"/>
                  </a:cubicBezTo>
                  <a:cubicBezTo>
                    <a:pt x="132" y="104"/>
                    <a:pt x="124" y="101"/>
                    <a:pt x="123" y="106"/>
                  </a:cubicBezTo>
                  <a:cubicBezTo>
                    <a:pt x="123" y="111"/>
                    <a:pt x="126" y="120"/>
                    <a:pt x="133" y="123"/>
                  </a:cubicBezTo>
                  <a:cubicBezTo>
                    <a:pt x="139" y="125"/>
                    <a:pt x="142" y="123"/>
                    <a:pt x="145" y="122"/>
                  </a:cubicBezTo>
                  <a:close/>
                  <a:moveTo>
                    <a:pt x="130" y="3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3"/>
                  </a:cubicBezTo>
                  <a:close/>
                  <a:moveTo>
                    <a:pt x="130" y="2"/>
                  </a:moveTo>
                  <a:cubicBezTo>
                    <a:pt x="130" y="1"/>
                    <a:pt x="130" y="1"/>
                    <a:pt x="130" y="1"/>
                  </a:cubicBezTo>
                  <a:cubicBezTo>
                    <a:pt x="130" y="1"/>
                    <a:pt x="130" y="1"/>
                    <a:pt x="130" y="2"/>
                  </a:cubicBezTo>
                  <a:close/>
                  <a:moveTo>
                    <a:pt x="130" y="1"/>
                  </a:moveTo>
                  <a:cubicBezTo>
                    <a:pt x="130" y="0"/>
                    <a:pt x="130" y="0"/>
                    <a:pt x="130" y="1"/>
                  </a:cubicBezTo>
                  <a:close/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lose/>
                  <a:moveTo>
                    <a:pt x="27" y="32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lose/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lose/>
                  <a:moveTo>
                    <a:pt x="0" y="45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lose/>
                  <a:moveTo>
                    <a:pt x="1" y="46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lose/>
                  <a:moveTo>
                    <a:pt x="1" y="46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lose/>
                  <a:moveTo>
                    <a:pt x="1" y="46"/>
                  </a:moveTo>
                  <a:cubicBezTo>
                    <a:pt x="1" y="46"/>
                    <a:pt x="2" y="46"/>
                    <a:pt x="2" y="46"/>
                  </a:cubicBezTo>
                  <a:cubicBezTo>
                    <a:pt x="2" y="46"/>
                    <a:pt x="1" y="46"/>
                    <a:pt x="1" y="46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Freeform 27"/>
            <p:cNvSpPr>
              <a:spLocks noEditPoints="1"/>
            </p:cNvSpPr>
            <p:nvPr/>
          </p:nvSpPr>
          <p:spPr bwMode="auto">
            <a:xfrm rot="21439583">
              <a:off x="4121881" y="4514991"/>
              <a:ext cx="620069" cy="1168179"/>
            </a:xfrm>
            <a:custGeom>
              <a:avLst/>
              <a:gdLst/>
              <a:ahLst/>
              <a:cxnLst>
                <a:cxn ang="0">
                  <a:pos x="29" y="37"/>
                </a:cxn>
                <a:cxn ang="0">
                  <a:pos x="29" y="57"/>
                </a:cxn>
                <a:cxn ang="0">
                  <a:pos x="29" y="84"/>
                </a:cxn>
                <a:cxn ang="0">
                  <a:pos x="22" y="95"/>
                </a:cxn>
                <a:cxn ang="0">
                  <a:pos x="25" y="112"/>
                </a:cxn>
                <a:cxn ang="0">
                  <a:pos x="11" y="125"/>
                </a:cxn>
                <a:cxn ang="0">
                  <a:pos x="10" y="146"/>
                </a:cxn>
                <a:cxn ang="0">
                  <a:pos x="18" y="166"/>
                </a:cxn>
                <a:cxn ang="0">
                  <a:pos x="6" y="187"/>
                </a:cxn>
                <a:cxn ang="0">
                  <a:pos x="11" y="206"/>
                </a:cxn>
                <a:cxn ang="0">
                  <a:pos x="17" y="223"/>
                </a:cxn>
                <a:cxn ang="0">
                  <a:pos x="21" y="239"/>
                </a:cxn>
                <a:cxn ang="0">
                  <a:pos x="30" y="236"/>
                </a:cxn>
                <a:cxn ang="0">
                  <a:pos x="45" y="226"/>
                </a:cxn>
                <a:cxn ang="0">
                  <a:pos x="60" y="215"/>
                </a:cxn>
                <a:cxn ang="0">
                  <a:pos x="69" y="204"/>
                </a:cxn>
                <a:cxn ang="0">
                  <a:pos x="68" y="195"/>
                </a:cxn>
                <a:cxn ang="0">
                  <a:pos x="57" y="176"/>
                </a:cxn>
                <a:cxn ang="0">
                  <a:pos x="60" y="153"/>
                </a:cxn>
                <a:cxn ang="0">
                  <a:pos x="58" y="127"/>
                </a:cxn>
                <a:cxn ang="0">
                  <a:pos x="76" y="116"/>
                </a:cxn>
                <a:cxn ang="0">
                  <a:pos x="76" y="100"/>
                </a:cxn>
                <a:cxn ang="0">
                  <a:pos x="95" y="96"/>
                </a:cxn>
                <a:cxn ang="0">
                  <a:pos x="109" y="85"/>
                </a:cxn>
                <a:cxn ang="0">
                  <a:pos x="109" y="58"/>
                </a:cxn>
                <a:cxn ang="0">
                  <a:pos x="102" y="47"/>
                </a:cxn>
                <a:cxn ang="0">
                  <a:pos x="92" y="39"/>
                </a:cxn>
                <a:cxn ang="0">
                  <a:pos x="89" y="30"/>
                </a:cxn>
                <a:cxn ang="0">
                  <a:pos x="81" y="13"/>
                </a:cxn>
                <a:cxn ang="0">
                  <a:pos x="72" y="18"/>
                </a:cxn>
                <a:cxn ang="0">
                  <a:pos x="50" y="21"/>
                </a:cxn>
                <a:cxn ang="0">
                  <a:pos x="34" y="1"/>
                </a:cxn>
                <a:cxn ang="0">
                  <a:pos x="18" y="8"/>
                </a:cxn>
                <a:cxn ang="0">
                  <a:pos x="11" y="221"/>
                </a:cxn>
              </a:cxnLst>
              <a:rect l="0" t="0" r="r" b="b"/>
              <a:pathLst>
                <a:path w="111" h="246">
                  <a:moveTo>
                    <a:pt x="21" y="25"/>
                  </a:moveTo>
                  <a:cubicBezTo>
                    <a:pt x="24" y="28"/>
                    <a:pt x="28" y="32"/>
                    <a:pt x="29" y="37"/>
                  </a:cubicBezTo>
                  <a:cubicBezTo>
                    <a:pt x="29" y="42"/>
                    <a:pt x="25" y="49"/>
                    <a:pt x="25" y="52"/>
                  </a:cubicBezTo>
                  <a:cubicBezTo>
                    <a:pt x="25" y="56"/>
                    <a:pt x="28" y="54"/>
                    <a:pt x="29" y="57"/>
                  </a:cubicBezTo>
                  <a:cubicBezTo>
                    <a:pt x="29" y="60"/>
                    <a:pt x="29" y="68"/>
                    <a:pt x="29" y="71"/>
                  </a:cubicBezTo>
                  <a:cubicBezTo>
                    <a:pt x="29" y="73"/>
                    <a:pt x="31" y="83"/>
                    <a:pt x="29" y="84"/>
                  </a:cubicBezTo>
                  <a:cubicBezTo>
                    <a:pt x="28" y="84"/>
                    <a:pt x="23" y="87"/>
                    <a:pt x="18" y="89"/>
                  </a:cubicBezTo>
                  <a:cubicBezTo>
                    <a:pt x="20" y="91"/>
                    <a:pt x="21" y="94"/>
                    <a:pt x="22" y="95"/>
                  </a:cubicBezTo>
                  <a:cubicBezTo>
                    <a:pt x="26" y="102"/>
                    <a:pt x="24" y="101"/>
                    <a:pt x="24" y="103"/>
                  </a:cubicBezTo>
                  <a:cubicBezTo>
                    <a:pt x="25" y="106"/>
                    <a:pt x="26" y="110"/>
                    <a:pt x="25" y="112"/>
                  </a:cubicBezTo>
                  <a:cubicBezTo>
                    <a:pt x="23" y="115"/>
                    <a:pt x="20" y="112"/>
                    <a:pt x="18" y="115"/>
                  </a:cubicBezTo>
                  <a:cubicBezTo>
                    <a:pt x="15" y="117"/>
                    <a:pt x="12" y="123"/>
                    <a:pt x="11" y="125"/>
                  </a:cubicBezTo>
                  <a:cubicBezTo>
                    <a:pt x="10" y="127"/>
                    <a:pt x="8" y="133"/>
                    <a:pt x="8" y="135"/>
                  </a:cubicBezTo>
                  <a:cubicBezTo>
                    <a:pt x="8" y="137"/>
                    <a:pt x="9" y="145"/>
                    <a:pt x="10" y="146"/>
                  </a:cubicBezTo>
                  <a:cubicBezTo>
                    <a:pt x="11" y="148"/>
                    <a:pt x="15" y="152"/>
                    <a:pt x="16" y="156"/>
                  </a:cubicBezTo>
                  <a:cubicBezTo>
                    <a:pt x="18" y="159"/>
                    <a:pt x="18" y="162"/>
                    <a:pt x="18" y="166"/>
                  </a:cubicBezTo>
                  <a:cubicBezTo>
                    <a:pt x="17" y="170"/>
                    <a:pt x="14" y="176"/>
                    <a:pt x="12" y="179"/>
                  </a:cubicBezTo>
                  <a:cubicBezTo>
                    <a:pt x="10" y="183"/>
                    <a:pt x="8" y="184"/>
                    <a:pt x="6" y="187"/>
                  </a:cubicBezTo>
                  <a:cubicBezTo>
                    <a:pt x="4" y="189"/>
                    <a:pt x="0" y="191"/>
                    <a:pt x="1" y="195"/>
                  </a:cubicBezTo>
                  <a:cubicBezTo>
                    <a:pt x="2" y="199"/>
                    <a:pt x="9" y="201"/>
                    <a:pt x="11" y="206"/>
                  </a:cubicBezTo>
                  <a:cubicBezTo>
                    <a:pt x="13" y="211"/>
                    <a:pt x="12" y="217"/>
                    <a:pt x="11" y="221"/>
                  </a:cubicBezTo>
                  <a:cubicBezTo>
                    <a:pt x="13" y="221"/>
                    <a:pt x="16" y="221"/>
                    <a:pt x="17" y="223"/>
                  </a:cubicBezTo>
                  <a:cubicBezTo>
                    <a:pt x="19" y="224"/>
                    <a:pt x="18" y="227"/>
                    <a:pt x="19" y="230"/>
                  </a:cubicBezTo>
                  <a:cubicBezTo>
                    <a:pt x="19" y="233"/>
                    <a:pt x="19" y="237"/>
                    <a:pt x="21" y="239"/>
                  </a:cubicBezTo>
                  <a:cubicBezTo>
                    <a:pt x="22" y="242"/>
                    <a:pt x="24" y="246"/>
                    <a:pt x="27" y="245"/>
                  </a:cubicBezTo>
                  <a:cubicBezTo>
                    <a:pt x="29" y="244"/>
                    <a:pt x="29" y="239"/>
                    <a:pt x="30" y="236"/>
                  </a:cubicBezTo>
                  <a:cubicBezTo>
                    <a:pt x="32" y="233"/>
                    <a:pt x="33" y="229"/>
                    <a:pt x="36" y="227"/>
                  </a:cubicBezTo>
                  <a:cubicBezTo>
                    <a:pt x="38" y="225"/>
                    <a:pt x="42" y="228"/>
                    <a:pt x="45" y="226"/>
                  </a:cubicBezTo>
                  <a:cubicBezTo>
                    <a:pt x="48" y="224"/>
                    <a:pt x="46" y="218"/>
                    <a:pt x="49" y="215"/>
                  </a:cubicBezTo>
                  <a:cubicBezTo>
                    <a:pt x="52" y="213"/>
                    <a:pt x="57" y="216"/>
                    <a:pt x="60" y="215"/>
                  </a:cubicBezTo>
                  <a:cubicBezTo>
                    <a:pt x="63" y="213"/>
                    <a:pt x="63" y="208"/>
                    <a:pt x="64" y="206"/>
                  </a:cubicBezTo>
                  <a:cubicBezTo>
                    <a:pt x="66" y="205"/>
                    <a:pt x="66" y="201"/>
                    <a:pt x="69" y="204"/>
                  </a:cubicBezTo>
                  <a:cubicBezTo>
                    <a:pt x="70" y="205"/>
                    <a:pt x="70" y="206"/>
                    <a:pt x="71" y="206"/>
                  </a:cubicBezTo>
                  <a:cubicBezTo>
                    <a:pt x="70" y="202"/>
                    <a:pt x="68" y="198"/>
                    <a:pt x="68" y="195"/>
                  </a:cubicBezTo>
                  <a:cubicBezTo>
                    <a:pt x="67" y="187"/>
                    <a:pt x="65" y="189"/>
                    <a:pt x="63" y="186"/>
                  </a:cubicBezTo>
                  <a:cubicBezTo>
                    <a:pt x="61" y="183"/>
                    <a:pt x="59" y="180"/>
                    <a:pt x="57" y="176"/>
                  </a:cubicBezTo>
                  <a:cubicBezTo>
                    <a:pt x="56" y="172"/>
                    <a:pt x="52" y="165"/>
                    <a:pt x="53" y="161"/>
                  </a:cubicBezTo>
                  <a:cubicBezTo>
                    <a:pt x="54" y="157"/>
                    <a:pt x="59" y="156"/>
                    <a:pt x="60" y="153"/>
                  </a:cubicBezTo>
                  <a:cubicBezTo>
                    <a:pt x="61" y="149"/>
                    <a:pt x="58" y="146"/>
                    <a:pt x="58" y="141"/>
                  </a:cubicBezTo>
                  <a:cubicBezTo>
                    <a:pt x="57" y="137"/>
                    <a:pt x="56" y="130"/>
                    <a:pt x="58" y="127"/>
                  </a:cubicBezTo>
                  <a:cubicBezTo>
                    <a:pt x="59" y="123"/>
                    <a:pt x="62" y="127"/>
                    <a:pt x="65" y="125"/>
                  </a:cubicBezTo>
                  <a:cubicBezTo>
                    <a:pt x="69" y="123"/>
                    <a:pt x="74" y="119"/>
                    <a:pt x="76" y="116"/>
                  </a:cubicBezTo>
                  <a:cubicBezTo>
                    <a:pt x="78" y="113"/>
                    <a:pt x="76" y="112"/>
                    <a:pt x="76" y="109"/>
                  </a:cubicBezTo>
                  <a:cubicBezTo>
                    <a:pt x="76" y="106"/>
                    <a:pt x="75" y="102"/>
                    <a:pt x="76" y="100"/>
                  </a:cubicBezTo>
                  <a:cubicBezTo>
                    <a:pt x="77" y="98"/>
                    <a:pt x="79" y="97"/>
                    <a:pt x="82" y="96"/>
                  </a:cubicBezTo>
                  <a:cubicBezTo>
                    <a:pt x="85" y="96"/>
                    <a:pt x="91" y="97"/>
                    <a:pt x="95" y="96"/>
                  </a:cubicBezTo>
                  <a:cubicBezTo>
                    <a:pt x="98" y="96"/>
                    <a:pt x="99" y="95"/>
                    <a:pt x="101" y="93"/>
                  </a:cubicBezTo>
                  <a:cubicBezTo>
                    <a:pt x="104" y="91"/>
                    <a:pt x="107" y="89"/>
                    <a:pt x="109" y="85"/>
                  </a:cubicBezTo>
                  <a:cubicBezTo>
                    <a:pt x="110" y="80"/>
                    <a:pt x="108" y="73"/>
                    <a:pt x="108" y="68"/>
                  </a:cubicBezTo>
                  <a:cubicBezTo>
                    <a:pt x="108" y="64"/>
                    <a:pt x="111" y="66"/>
                    <a:pt x="109" y="58"/>
                  </a:cubicBezTo>
                  <a:cubicBezTo>
                    <a:pt x="109" y="57"/>
                    <a:pt x="108" y="55"/>
                    <a:pt x="108" y="52"/>
                  </a:cubicBezTo>
                  <a:cubicBezTo>
                    <a:pt x="106" y="54"/>
                    <a:pt x="105" y="48"/>
                    <a:pt x="102" y="47"/>
                  </a:cubicBezTo>
                  <a:cubicBezTo>
                    <a:pt x="99" y="46"/>
                    <a:pt x="94" y="49"/>
                    <a:pt x="92" y="47"/>
                  </a:cubicBezTo>
                  <a:cubicBezTo>
                    <a:pt x="89" y="45"/>
                    <a:pt x="91" y="42"/>
                    <a:pt x="92" y="39"/>
                  </a:cubicBezTo>
                  <a:cubicBezTo>
                    <a:pt x="93" y="37"/>
                    <a:pt x="97" y="37"/>
                    <a:pt x="97" y="34"/>
                  </a:cubicBezTo>
                  <a:cubicBezTo>
                    <a:pt x="96" y="32"/>
                    <a:pt x="91" y="31"/>
                    <a:pt x="89" y="30"/>
                  </a:cubicBezTo>
                  <a:cubicBezTo>
                    <a:pt x="88" y="29"/>
                    <a:pt x="85" y="26"/>
                    <a:pt x="85" y="24"/>
                  </a:cubicBezTo>
                  <a:cubicBezTo>
                    <a:pt x="85" y="22"/>
                    <a:pt x="82" y="13"/>
                    <a:pt x="81" y="13"/>
                  </a:cubicBezTo>
                  <a:cubicBezTo>
                    <a:pt x="80" y="13"/>
                    <a:pt x="78" y="13"/>
                    <a:pt x="76" y="14"/>
                  </a:cubicBezTo>
                  <a:cubicBezTo>
                    <a:pt x="75" y="15"/>
                    <a:pt x="74" y="17"/>
                    <a:pt x="72" y="18"/>
                  </a:cubicBezTo>
                  <a:cubicBezTo>
                    <a:pt x="70" y="20"/>
                    <a:pt x="68" y="22"/>
                    <a:pt x="65" y="22"/>
                  </a:cubicBezTo>
                  <a:cubicBezTo>
                    <a:pt x="61" y="23"/>
                    <a:pt x="54" y="23"/>
                    <a:pt x="50" y="21"/>
                  </a:cubicBezTo>
                  <a:cubicBezTo>
                    <a:pt x="45" y="18"/>
                    <a:pt x="40" y="11"/>
                    <a:pt x="37" y="8"/>
                  </a:cubicBezTo>
                  <a:cubicBezTo>
                    <a:pt x="35" y="4"/>
                    <a:pt x="36" y="2"/>
                    <a:pt x="34" y="1"/>
                  </a:cubicBezTo>
                  <a:cubicBezTo>
                    <a:pt x="31" y="0"/>
                    <a:pt x="28" y="1"/>
                    <a:pt x="25" y="2"/>
                  </a:cubicBezTo>
                  <a:cubicBezTo>
                    <a:pt x="23" y="3"/>
                    <a:pt x="20" y="5"/>
                    <a:pt x="18" y="8"/>
                  </a:cubicBezTo>
                  <a:cubicBezTo>
                    <a:pt x="12" y="16"/>
                    <a:pt x="17" y="18"/>
                    <a:pt x="21" y="25"/>
                  </a:cubicBezTo>
                  <a:close/>
                  <a:moveTo>
                    <a:pt x="11" y="221"/>
                  </a:moveTo>
                  <a:cubicBezTo>
                    <a:pt x="9" y="221"/>
                    <a:pt x="9" y="221"/>
                    <a:pt x="11" y="221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2" name="Freeform 29"/>
            <p:cNvSpPr>
              <a:spLocks noEditPoints="1"/>
            </p:cNvSpPr>
            <p:nvPr/>
          </p:nvSpPr>
          <p:spPr bwMode="auto">
            <a:xfrm rot="21439583">
              <a:off x="4791550" y="5206512"/>
              <a:ext cx="1122126" cy="941695"/>
            </a:xfrm>
            <a:custGeom>
              <a:avLst/>
              <a:gdLst/>
              <a:ahLst/>
              <a:cxnLst>
                <a:cxn ang="0">
                  <a:pos x="178" y="1"/>
                </a:cxn>
                <a:cxn ang="0">
                  <a:pos x="197" y="22"/>
                </a:cxn>
                <a:cxn ang="0">
                  <a:pos x="183" y="36"/>
                </a:cxn>
                <a:cxn ang="0">
                  <a:pos x="178" y="55"/>
                </a:cxn>
                <a:cxn ang="0">
                  <a:pos x="170" y="69"/>
                </a:cxn>
                <a:cxn ang="0">
                  <a:pos x="159" y="90"/>
                </a:cxn>
                <a:cxn ang="0">
                  <a:pos x="152" y="106"/>
                </a:cxn>
                <a:cxn ang="0">
                  <a:pos x="145" y="123"/>
                </a:cxn>
                <a:cxn ang="0">
                  <a:pos x="129" y="138"/>
                </a:cxn>
                <a:cxn ang="0">
                  <a:pos x="104" y="164"/>
                </a:cxn>
                <a:cxn ang="0">
                  <a:pos x="82" y="180"/>
                </a:cxn>
                <a:cxn ang="0">
                  <a:pos x="73" y="185"/>
                </a:cxn>
                <a:cxn ang="0">
                  <a:pos x="63" y="193"/>
                </a:cxn>
                <a:cxn ang="0">
                  <a:pos x="62" y="193"/>
                </a:cxn>
                <a:cxn ang="0">
                  <a:pos x="39" y="196"/>
                </a:cxn>
                <a:cxn ang="0">
                  <a:pos x="28" y="180"/>
                </a:cxn>
                <a:cxn ang="0">
                  <a:pos x="7" y="179"/>
                </a:cxn>
                <a:cxn ang="0">
                  <a:pos x="18" y="174"/>
                </a:cxn>
                <a:cxn ang="0">
                  <a:pos x="27" y="162"/>
                </a:cxn>
                <a:cxn ang="0">
                  <a:pos x="31" y="145"/>
                </a:cxn>
                <a:cxn ang="0">
                  <a:pos x="41" y="130"/>
                </a:cxn>
                <a:cxn ang="0">
                  <a:pos x="52" y="121"/>
                </a:cxn>
                <a:cxn ang="0">
                  <a:pos x="65" y="114"/>
                </a:cxn>
                <a:cxn ang="0">
                  <a:pos x="78" y="110"/>
                </a:cxn>
                <a:cxn ang="0">
                  <a:pos x="95" y="104"/>
                </a:cxn>
                <a:cxn ang="0">
                  <a:pos x="106" y="112"/>
                </a:cxn>
                <a:cxn ang="0">
                  <a:pos x="111" y="100"/>
                </a:cxn>
                <a:cxn ang="0">
                  <a:pos x="116" y="85"/>
                </a:cxn>
                <a:cxn ang="0">
                  <a:pos x="129" y="72"/>
                </a:cxn>
                <a:cxn ang="0">
                  <a:pos x="143" y="57"/>
                </a:cxn>
                <a:cxn ang="0">
                  <a:pos x="153" y="47"/>
                </a:cxn>
                <a:cxn ang="0">
                  <a:pos x="157" y="31"/>
                </a:cxn>
                <a:cxn ang="0">
                  <a:pos x="167" y="14"/>
                </a:cxn>
                <a:cxn ang="0">
                  <a:pos x="177" y="0"/>
                </a:cxn>
                <a:cxn ang="0">
                  <a:pos x="55" y="197"/>
                </a:cxn>
                <a:cxn ang="0">
                  <a:pos x="55" y="197"/>
                </a:cxn>
                <a:cxn ang="0">
                  <a:pos x="55" y="197"/>
                </a:cxn>
              </a:cxnLst>
              <a:rect l="0" t="0" r="r" b="b"/>
              <a:pathLst>
                <a:path w="201" h="198">
                  <a:moveTo>
                    <a:pt x="177" y="0"/>
                  </a:moveTo>
                  <a:cubicBezTo>
                    <a:pt x="178" y="0"/>
                    <a:pt x="178" y="0"/>
                    <a:pt x="178" y="1"/>
                  </a:cubicBezTo>
                  <a:cubicBezTo>
                    <a:pt x="182" y="5"/>
                    <a:pt x="194" y="9"/>
                    <a:pt x="198" y="13"/>
                  </a:cubicBezTo>
                  <a:cubicBezTo>
                    <a:pt x="201" y="17"/>
                    <a:pt x="198" y="19"/>
                    <a:pt x="197" y="22"/>
                  </a:cubicBezTo>
                  <a:cubicBezTo>
                    <a:pt x="196" y="26"/>
                    <a:pt x="193" y="31"/>
                    <a:pt x="190" y="33"/>
                  </a:cubicBezTo>
                  <a:cubicBezTo>
                    <a:pt x="188" y="36"/>
                    <a:pt x="185" y="34"/>
                    <a:pt x="183" y="36"/>
                  </a:cubicBezTo>
                  <a:cubicBezTo>
                    <a:pt x="182" y="39"/>
                    <a:pt x="183" y="42"/>
                    <a:pt x="182" y="45"/>
                  </a:cubicBezTo>
                  <a:cubicBezTo>
                    <a:pt x="181" y="49"/>
                    <a:pt x="180" y="53"/>
                    <a:pt x="178" y="55"/>
                  </a:cubicBezTo>
                  <a:cubicBezTo>
                    <a:pt x="176" y="58"/>
                    <a:pt x="172" y="59"/>
                    <a:pt x="171" y="61"/>
                  </a:cubicBezTo>
                  <a:cubicBezTo>
                    <a:pt x="169" y="64"/>
                    <a:pt x="172" y="66"/>
                    <a:pt x="170" y="69"/>
                  </a:cubicBezTo>
                  <a:cubicBezTo>
                    <a:pt x="169" y="72"/>
                    <a:pt x="165" y="72"/>
                    <a:pt x="163" y="76"/>
                  </a:cubicBezTo>
                  <a:cubicBezTo>
                    <a:pt x="161" y="79"/>
                    <a:pt x="160" y="85"/>
                    <a:pt x="159" y="90"/>
                  </a:cubicBezTo>
                  <a:cubicBezTo>
                    <a:pt x="158" y="95"/>
                    <a:pt x="159" y="102"/>
                    <a:pt x="157" y="105"/>
                  </a:cubicBezTo>
                  <a:cubicBezTo>
                    <a:pt x="156" y="108"/>
                    <a:pt x="153" y="103"/>
                    <a:pt x="152" y="106"/>
                  </a:cubicBezTo>
                  <a:cubicBezTo>
                    <a:pt x="151" y="110"/>
                    <a:pt x="153" y="119"/>
                    <a:pt x="152" y="122"/>
                  </a:cubicBezTo>
                  <a:cubicBezTo>
                    <a:pt x="150" y="126"/>
                    <a:pt x="148" y="121"/>
                    <a:pt x="145" y="123"/>
                  </a:cubicBezTo>
                  <a:cubicBezTo>
                    <a:pt x="143" y="125"/>
                    <a:pt x="139" y="133"/>
                    <a:pt x="136" y="135"/>
                  </a:cubicBezTo>
                  <a:cubicBezTo>
                    <a:pt x="133" y="138"/>
                    <a:pt x="133" y="135"/>
                    <a:pt x="129" y="138"/>
                  </a:cubicBezTo>
                  <a:cubicBezTo>
                    <a:pt x="126" y="141"/>
                    <a:pt x="121" y="147"/>
                    <a:pt x="116" y="151"/>
                  </a:cubicBezTo>
                  <a:cubicBezTo>
                    <a:pt x="112" y="156"/>
                    <a:pt x="108" y="161"/>
                    <a:pt x="104" y="164"/>
                  </a:cubicBezTo>
                  <a:cubicBezTo>
                    <a:pt x="100" y="168"/>
                    <a:pt x="95" y="171"/>
                    <a:pt x="91" y="174"/>
                  </a:cubicBezTo>
                  <a:cubicBezTo>
                    <a:pt x="88" y="176"/>
                    <a:pt x="84" y="178"/>
                    <a:pt x="82" y="180"/>
                  </a:cubicBezTo>
                  <a:cubicBezTo>
                    <a:pt x="80" y="182"/>
                    <a:pt x="80" y="183"/>
                    <a:pt x="78" y="184"/>
                  </a:cubicBezTo>
                  <a:cubicBezTo>
                    <a:pt x="77" y="185"/>
                    <a:pt x="75" y="184"/>
                    <a:pt x="73" y="185"/>
                  </a:cubicBezTo>
                  <a:cubicBezTo>
                    <a:pt x="71" y="187"/>
                    <a:pt x="70" y="191"/>
                    <a:pt x="68" y="192"/>
                  </a:cubicBezTo>
                  <a:cubicBezTo>
                    <a:pt x="66" y="193"/>
                    <a:pt x="65" y="192"/>
                    <a:pt x="63" y="193"/>
                  </a:cubicBezTo>
                  <a:cubicBezTo>
                    <a:pt x="61" y="194"/>
                    <a:pt x="59" y="195"/>
                    <a:pt x="56" y="196"/>
                  </a:cubicBezTo>
                  <a:cubicBezTo>
                    <a:pt x="58" y="195"/>
                    <a:pt x="61" y="194"/>
                    <a:pt x="62" y="193"/>
                  </a:cubicBezTo>
                  <a:cubicBezTo>
                    <a:pt x="59" y="191"/>
                    <a:pt x="52" y="194"/>
                    <a:pt x="49" y="193"/>
                  </a:cubicBezTo>
                  <a:cubicBezTo>
                    <a:pt x="45" y="192"/>
                    <a:pt x="43" y="197"/>
                    <a:pt x="39" y="196"/>
                  </a:cubicBezTo>
                  <a:cubicBezTo>
                    <a:pt x="36" y="195"/>
                    <a:pt x="34" y="190"/>
                    <a:pt x="32" y="187"/>
                  </a:cubicBezTo>
                  <a:cubicBezTo>
                    <a:pt x="30" y="185"/>
                    <a:pt x="32" y="181"/>
                    <a:pt x="28" y="180"/>
                  </a:cubicBezTo>
                  <a:cubicBezTo>
                    <a:pt x="24" y="179"/>
                    <a:pt x="17" y="184"/>
                    <a:pt x="12" y="183"/>
                  </a:cubicBezTo>
                  <a:cubicBezTo>
                    <a:pt x="10" y="182"/>
                    <a:pt x="8" y="180"/>
                    <a:pt x="7" y="179"/>
                  </a:cubicBezTo>
                  <a:cubicBezTo>
                    <a:pt x="0" y="184"/>
                    <a:pt x="7" y="178"/>
                    <a:pt x="10" y="176"/>
                  </a:cubicBezTo>
                  <a:cubicBezTo>
                    <a:pt x="13" y="174"/>
                    <a:pt x="16" y="175"/>
                    <a:pt x="18" y="174"/>
                  </a:cubicBezTo>
                  <a:cubicBezTo>
                    <a:pt x="20" y="172"/>
                    <a:pt x="19" y="169"/>
                    <a:pt x="20" y="167"/>
                  </a:cubicBezTo>
                  <a:cubicBezTo>
                    <a:pt x="22" y="165"/>
                    <a:pt x="25" y="165"/>
                    <a:pt x="27" y="162"/>
                  </a:cubicBezTo>
                  <a:cubicBezTo>
                    <a:pt x="29" y="159"/>
                    <a:pt x="31" y="153"/>
                    <a:pt x="31" y="150"/>
                  </a:cubicBezTo>
                  <a:cubicBezTo>
                    <a:pt x="32" y="147"/>
                    <a:pt x="30" y="147"/>
                    <a:pt x="31" y="145"/>
                  </a:cubicBezTo>
                  <a:cubicBezTo>
                    <a:pt x="33" y="143"/>
                    <a:pt x="36" y="145"/>
                    <a:pt x="37" y="142"/>
                  </a:cubicBezTo>
                  <a:cubicBezTo>
                    <a:pt x="39" y="140"/>
                    <a:pt x="38" y="132"/>
                    <a:pt x="41" y="130"/>
                  </a:cubicBezTo>
                  <a:cubicBezTo>
                    <a:pt x="44" y="127"/>
                    <a:pt x="49" y="131"/>
                    <a:pt x="51" y="129"/>
                  </a:cubicBezTo>
                  <a:cubicBezTo>
                    <a:pt x="53" y="127"/>
                    <a:pt x="53" y="123"/>
                    <a:pt x="52" y="121"/>
                  </a:cubicBezTo>
                  <a:cubicBezTo>
                    <a:pt x="55" y="121"/>
                    <a:pt x="58" y="121"/>
                    <a:pt x="60" y="121"/>
                  </a:cubicBezTo>
                  <a:cubicBezTo>
                    <a:pt x="69" y="119"/>
                    <a:pt x="62" y="115"/>
                    <a:pt x="65" y="114"/>
                  </a:cubicBezTo>
                  <a:cubicBezTo>
                    <a:pt x="67" y="113"/>
                    <a:pt x="71" y="117"/>
                    <a:pt x="73" y="116"/>
                  </a:cubicBezTo>
                  <a:cubicBezTo>
                    <a:pt x="76" y="116"/>
                    <a:pt x="75" y="113"/>
                    <a:pt x="78" y="110"/>
                  </a:cubicBezTo>
                  <a:cubicBezTo>
                    <a:pt x="80" y="108"/>
                    <a:pt x="86" y="104"/>
                    <a:pt x="89" y="103"/>
                  </a:cubicBezTo>
                  <a:cubicBezTo>
                    <a:pt x="92" y="101"/>
                    <a:pt x="93" y="102"/>
                    <a:pt x="95" y="104"/>
                  </a:cubicBezTo>
                  <a:cubicBezTo>
                    <a:pt x="97" y="105"/>
                    <a:pt x="97" y="108"/>
                    <a:pt x="99" y="110"/>
                  </a:cubicBezTo>
                  <a:cubicBezTo>
                    <a:pt x="101" y="111"/>
                    <a:pt x="104" y="113"/>
                    <a:pt x="106" y="112"/>
                  </a:cubicBezTo>
                  <a:cubicBezTo>
                    <a:pt x="108" y="110"/>
                    <a:pt x="106" y="106"/>
                    <a:pt x="107" y="104"/>
                  </a:cubicBezTo>
                  <a:cubicBezTo>
                    <a:pt x="107" y="102"/>
                    <a:pt x="109" y="101"/>
                    <a:pt x="111" y="100"/>
                  </a:cubicBezTo>
                  <a:cubicBezTo>
                    <a:pt x="113" y="99"/>
                    <a:pt x="115" y="103"/>
                    <a:pt x="116" y="100"/>
                  </a:cubicBezTo>
                  <a:cubicBezTo>
                    <a:pt x="118" y="97"/>
                    <a:pt x="115" y="89"/>
                    <a:pt x="116" y="85"/>
                  </a:cubicBezTo>
                  <a:cubicBezTo>
                    <a:pt x="117" y="81"/>
                    <a:pt x="120" y="79"/>
                    <a:pt x="122" y="77"/>
                  </a:cubicBezTo>
                  <a:cubicBezTo>
                    <a:pt x="124" y="75"/>
                    <a:pt x="126" y="74"/>
                    <a:pt x="129" y="72"/>
                  </a:cubicBezTo>
                  <a:cubicBezTo>
                    <a:pt x="132" y="70"/>
                    <a:pt x="136" y="68"/>
                    <a:pt x="139" y="65"/>
                  </a:cubicBezTo>
                  <a:cubicBezTo>
                    <a:pt x="141" y="63"/>
                    <a:pt x="141" y="59"/>
                    <a:pt x="143" y="57"/>
                  </a:cubicBezTo>
                  <a:cubicBezTo>
                    <a:pt x="145" y="56"/>
                    <a:pt x="149" y="58"/>
                    <a:pt x="151" y="56"/>
                  </a:cubicBezTo>
                  <a:cubicBezTo>
                    <a:pt x="153" y="54"/>
                    <a:pt x="152" y="49"/>
                    <a:pt x="153" y="47"/>
                  </a:cubicBezTo>
                  <a:cubicBezTo>
                    <a:pt x="154" y="45"/>
                    <a:pt x="157" y="47"/>
                    <a:pt x="158" y="44"/>
                  </a:cubicBezTo>
                  <a:cubicBezTo>
                    <a:pt x="159" y="41"/>
                    <a:pt x="156" y="34"/>
                    <a:pt x="157" y="31"/>
                  </a:cubicBezTo>
                  <a:cubicBezTo>
                    <a:pt x="159" y="27"/>
                    <a:pt x="165" y="29"/>
                    <a:pt x="167" y="26"/>
                  </a:cubicBezTo>
                  <a:cubicBezTo>
                    <a:pt x="169" y="23"/>
                    <a:pt x="167" y="18"/>
                    <a:pt x="167" y="14"/>
                  </a:cubicBezTo>
                  <a:cubicBezTo>
                    <a:pt x="168" y="11"/>
                    <a:pt x="167" y="7"/>
                    <a:pt x="170" y="4"/>
                  </a:cubicBezTo>
                  <a:cubicBezTo>
                    <a:pt x="172" y="2"/>
                    <a:pt x="174" y="1"/>
                    <a:pt x="177" y="0"/>
                  </a:cubicBezTo>
                  <a:close/>
                  <a:moveTo>
                    <a:pt x="56" y="196"/>
                  </a:moveTo>
                  <a:cubicBezTo>
                    <a:pt x="56" y="197"/>
                    <a:pt x="55" y="197"/>
                    <a:pt x="55" y="197"/>
                  </a:cubicBezTo>
                  <a:cubicBezTo>
                    <a:pt x="55" y="197"/>
                    <a:pt x="56" y="197"/>
                    <a:pt x="56" y="196"/>
                  </a:cubicBezTo>
                  <a:close/>
                  <a:moveTo>
                    <a:pt x="55" y="197"/>
                  </a:moveTo>
                  <a:cubicBezTo>
                    <a:pt x="54" y="197"/>
                    <a:pt x="54" y="198"/>
                    <a:pt x="54" y="198"/>
                  </a:cubicBezTo>
                  <a:cubicBezTo>
                    <a:pt x="54" y="198"/>
                    <a:pt x="54" y="197"/>
                    <a:pt x="55" y="197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3" name="Freeform 32"/>
            <p:cNvSpPr>
              <a:spLocks noEditPoints="1"/>
            </p:cNvSpPr>
            <p:nvPr/>
          </p:nvSpPr>
          <p:spPr bwMode="auto">
            <a:xfrm rot="21439583">
              <a:off x="3883640" y="5462978"/>
              <a:ext cx="1216136" cy="727131"/>
            </a:xfrm>
            <a:custGeom>
              <a:avLst/>
              <a:gdLst/>
              <a:ahLst/>
              <a:cxnLst>
                <a:cxn ang="0">
                  <a:pos x="97" y="121"/>
                </a:cxn>
                <a:cxn ang="0">
                  <a:pos x="104" y="96"/>
                </a:cxn>
                <a:cxn ang="0">
                  <a:pos x="126" y="100"/>
                </a:cxn>
                <a:cxn ang="0">
                  <a:pos x="121" y="114"/>
                </a:cxn>
                <a:cxn ang="0">
                  <a:pos x="131" y="120"/>
                </a:cxn>
                <a:cxn ang="0">
                  <a:pos x="139" y="139"/>
                </a:cxn>
                <a:cxn ang="0">
                  <a:pos x="149" y="151"/>
                </a:cxn>
                <a:cxn ang="0">
                  <a:pos x="165" y="145"/>
                </a:cxn>
                <a:cxn ang="0">
                  <a:pos x="175" y="130"/>
                </a:cxn>
                <a:cxn ang="0">
                  <a:pos x="185" y="121"/>
                </a:cxn>
                <a:cxn ang="0">
                  <a:pos x="196" y="104"/>
                </a:cxn>
                <a:cxn ang="0">
                  <a:pos x="202" y="96"/>
                </a:cxn>
                <a:cxn ang="0">
                  <a:pos x="216" y="83"/>
                </a:cxn>
                <a:cxn ang="0">
                  <a:pos x="209" y="70"/>
                </a:cxn>
                <a:cxn ang="0">
                  <a:pos x="205" y="60"/>
                </a:cxn>
                <a:cxn ang="0">
                  <a:pos x="196" y="63"/>
                </a:cxn>
                <a:cxn ang="0">
                  <a:pos x="198" y="50"/>
                </a:cxn>
                <a:cxn ang="0">
                  <a:pos x="189" y="43"/>
                </a:cxn>
                <a:cxn ang="0">
                  <a:pos x="190" y="53"/>
                </a:cxn>
                <a:cxn ang="0">
                  <a:pos x="184" y="63"/>
                </a:cxn>
                <a:cxn ang="0">
                  <a:pos x="170" y="56"/>
                </a:cxn>
                <a:cxn ang="0">
                  <a:pos x="157" y="63"/>
                </a:cxn>
                <a:cxn ang="0">
                  <a:pos x="142" y="53"/>
                </a:cxn>
                <a:cxn ang="0">
                  <a:pos x="125" y="38"/>
                </a:cxn>
                <a:cxn ang="0">
                  <a:pos x="117" y="3"/>
                </a:cxn>
                <a:cxn ang="0">
                  <a:pos x="108" y="14"/>
                </a:cxn>
                <a:cxn ang="0">
                  <a:pos x="93" y="25"/>
                </a:cxn>
                <a:cxn ang="0">
                  <a:pos x="78" y="35"/>
                </a:cxn>
                <a:cxn ang="0">
                  <a:pos x="69" y="38"/>
                </a:cxn>
                <a:cxn ang="0">
                  <a:pos x="65" y="22"/>
                </a:cxn>
                <a:cxn ang="0">
                  <a:pos x="50" y="20"/>
                </a:cxn>
                <a:cxn ang="0">
                  <a:pos x="46" y="5"/>
                </a:cxn>
                <a:cxn ang="0">
                  <a:pos x="26" y="5"/>
                </a:cxn>
                <a:cxn ang="0">
                  <a:pos x="23" y="18"/>
                </a:cxn>
                <a:cxn ang="0">
                  <a:pos x="15" y="18"/>
                </a:cxn>
                <a:cxn ang="0">
                  <a:pos x="26" y="27"/>
                </a:cxn>
                <a:cxn ang="0">
                  <a:pos x="24" y="35"/>
                </a:cxn>
                <a:cxn ang="0">
                  <a:pos x="33" y="40"/>
                </a:cxn>
                <a:cxn ang="0">
                  <a:pos x="32" y="54"/>
                </a:cxn>
                <a:cxn ang="0">
                  <a:pos x="25" y="64"/>
                </a:cxn>
                <a:cxn ang="0">
                  <a:pos x="16" y="67"/>
                </a:cxn>
                <a:cxn ang="0">
                  <a:pos x="5" y="77"/>
                </a:cxn>
                <a:cxn ang="0">
                  <a:pos x="23" y="93"/>
                </a:cxn>
                <a:cxn ang="0">
                  <a:pos x="40" y="83"/>
                </a:cxn>
                <a:cxn ang="0">
                  <a:pos x="53" y="76"/>
                </a:cxn>
                <a:cxn ang="0">
                  <a:pos x="70" y="67"/>
                </a:cxn>
                <a:cxn ang="0">
                  <a:pos x="67" y="78"/>
                </a:cxn>
                <a:cxn ang="0">
                  <a:pos x="77" y="99"/>
                </a:cxn>
                <a:cxn ang="0">
                  <a:pos x="85" y="115"/>
                </a:cxn>
                <a:cxn ang="0">
                  <a:pos x="91" y="123"/>
                </a:cxn>
                <a:cxn ang="0">
                  <a:pos x="70" y="99"/>
                </a:cxn>
                <a:cxn ang="0">
                  <a:pos x="70" y="99"/>
                </a:cxn>
                <a:cxn ang="0">
                  <a:pos x="70" y="99"/>
                </a:cxn>
              </a:cxnLst>
              <a:rect l="0" t="0" r="r" b="b"/>
              <a:pathLst>
                <a:path w="218" h="153">
                  <a:moveTo>
                    <a:pt x="91" y="123"/>
                  </a:moveTo>
                  <a:cubicBezTo>
                    <a:pt x="93" y="123"/>
                    <a:pt x="95" y="122"/>
                    <a:pt x="97" y="121"/>
                  </a:cubicBezTo>
                  <a:cubicBezTo>
                    <a:pt x="102" y="117"/>
                    <a:pt x="96" y="108"/>
                    <a:pt x="98" y="103"/>
                  </a:cubicBezTo>
                  <a:cubicBezTo>
                    <a:pt x="99" y="99"/>
                    <a:pt x="100" y="97"/>
                    <a:pt x="104" y="96"/>
                  </a:cubicBezTo>
                  <a:cubicBezTo>
                    <a:pt x="109" y="94"/>
                    <a:pt x="121" y="94"/>
                    <a:pt x="125" y="95"/>
                  </a:cubicBezTo>
                  <a:cubicBezTo>
                    <a:pt x="129" y="96"/>
                    <a:pt x="127" y="98"/>
                    <a:pt x="126" y="100"/>
                  </a:cubicBezTo>
                  <a:cubicBezTo>
                    <a:pt x="125" y="102"/>
                    <a:pt x="121" y="103"/>
                    <a:pt x="120" y="105"/>
                  </a:cubicBezTo>
                  <a:cubicBezTo>
                    <a:pt x="119" y="108"/>
                    <a:pt x="119" y="112"/>
                    <a:pt x="121" y="114"/>
                  </a:cubicBezTo>
                  <a:cubicBezTo>
                    <a:pt x="122" y="115"/>
                    <a:pt x="125" y="113"/>
                    <a:pt x="127" y="114"/>
                  </a:cubicBezTo>
                  <a:cubicBezTo>
                    <a:pt x="129" y="115"/>
                    <a:pt x="130" y="118"/>
                    <a:pt x="131" y="120"/>
                  </a:cubicBezTo>
                  <a:cubicBezTo>
                    <a:pt x="131" y="122"/>
                    <a:pt x="128" y="123"/>
                    <a:pt x="130" y="126"/>
                  </a:cubicBezTo>
                  <a:cubicBezTo>
                    <a:pt x="131" y="129"/>
                    <a:pt x="137" y="136"/>
                    <a:pt x="139" y="139"/>
                  </a:cubicBezTo>
                  <a:cubicBezTo>
                    <a:pt x="142" y="142"/>
                    <a:pt x="143" y="143"/>
                    <a:pt x="145" y="145"/>
                  </a:cubicBezTo>
                  <a:cubicBezTo>
                    <a:pt x="147" y="147"/>
                    <a:pt x="147" y="149"/>
                    <a:pt x="149" y="151"/>
                  </a:cubicBezTo>
                  <a:cubicBezTo>
                    <a:pt x="152" y="152"/>
                    <a:pt x="155" y="153"/>
                    <a:pt x="157" y="152"/>
                  </a:cubicBezTo>
                  <a:cubicBezTo>
                    <a:pt x="160" y="150"/>
                    <a:pt x="163" y="147"/>
                    <a:pt x="165" y="145"/>
                  </a:cubicBezTo>
                  <a:cubicBezTo>
                    <a:pt x="166" y="142"/>
                    <a:pt x="165" y="140"/>
                    <a:pt x="166" y="138"/>
                  </a:cubicBezTo>
                  <a:cubicBezTo>
                    <a:pt x="168" y="135"/>
                    <a:pt x="172" y="132"/>
                    <a:pt x="175" y="130"/>
                  </a:cubicBezTo>
                  <a:cubicBezTo>
                    <a:pt x="178" y="128"/>
                    <a:pt x="181" y="129"/>
                    <a:pt x="183" y="128"/>
                  </a:cubicBezTo>
                  <a:cubicBezTo>
                    <a:pt x="185" y="126"/>
                    <a:pt x="184" y="123"/>
                    <a:pt x="185" y="121"/>
                  </a:cubicBezTo>
                  <a:cubicBezTo>
                    <a:pt x="187" y="119"/>
                    <a:pt x="190" y="119"/>
                    <a:pt x="192" y="116"/>
                  </a:cubicBezTo>
                  <a:cubicBezTo>
                    <a:pt x="194" y="113"/>
                    <a:pt x="196" y="107"/>
                    <a:pt x="196" y="104"/>
                  </a:cubicBezTo>
                  <a:cubicBezTo>
                    <a:pt x="197" y="101"/>
                    <a:pt x="195" y="101"/>
                    <a:pt x="196" y="99"/>
                  </a:cubicBezTo>
                  <a:cubicBezTo>
                    <a:pt x="198" y="97"/>
                    <a:pt x="201" y="99"/>
                    <a:pt x="202" y="96"/>
                  </a:cubicBezTo>
                  <a:cubicBezTo>
                    <a:pt x="204" y="94"/>
                    <a:pt x="203" y="86"/>
                    <a:pt x="206" y="84"/>
                  </a:cubicBezTo>
                  <a:cubicBezTo>
                    <a:pt x="209" y="81"/>
                    <a:pt x="214" y="85"/>
                    <a:pt x="216" y="83"/>
                  </a:cubicBezTo>
                  <a:cubicBezTo>
                    <a:pt x="218" y="81"/>
                    <a:pt x="218" y="77"/>
                    <a:pt x="217" y="74"/>
                  </a:cubicBezTo>
                  <a:cubicBezTo>
                    <a:pt x="216" y="72"/>
                    <a:pt x="211" y="72"/>
                    <a:pt x="209" y="70"/>
                  </a:cubicBezTo>
                  <a:cubicBezTo>
                    <a:pt x="208" y="67"/>
                    <a:pt x="211" y="63"/>
                    <a:pt x="210" y="61"/>
                  </a:cubicBezTo>
                  <a:cubicBezTo>
                    <a:pt x="209" y="58"/>
                    <a:pt x="207" y="58"/>
                    <a:pt x="205" y="60"/>
                  </a:cubicBezTo>
                  <a:cubicBezTo>
                    <a:pt x="203" y="61"/>
                    <a:pt x="204" y="67"/>
                    <a:pt x="202" y="68"/>
                  </a:cubicBezTo>
                  <a:cubicBezTo>
                    <a:pt x="199" y="69"/>
                    <a:pt x="198" y="66"/>
                    <a:pt x="196" y="63"/>
                  </a:cubicBezTo>
                  <a:cubicBezTo>
                    <a:pt x="195" y="61"/>
                    <a:pt x="194" y="57"/>
                    <a:pt x="195" y="54"/>
                  </a:cubicBezTo>
                  <a:cubicBezTo>
                    <a:pt x="195" y="52"/>
                    <a:pt x="198" y="52"/>
                    <a:pt x="198" y="50"/>
                  </a:cubicBezTo>
                  <a:cubicBezTo>
                    <a:pt x="198" y="48"/>
                    <a:pt x="198" y="45"/>
                    <a:pt x="196" y="44"/>
                  </a:cubicBezTo>
                  <a:cubicBezTo>
                    <a:pt x="194" y="42"/>
                    <a:pt x="191" y="42"/>
                    <a:pt x="189" y="43"/>
                  </a:cubicBezTo>
                  <a:cubicBezTo>
                    <a:pt x="187" y="43"/>
                    <a:pt x="186" y="45"/>
                    <a:pt x="186" y="47"/>
                  </a:cubicBezTo>
                  <a:cubicBezTo>
                    <a:pt x="186" y="49"/>
                    <a:pt x="189" y="51"/>
                    <a:pt x="190" y="53"/>
                  </a:cubicBezTo>
                  <a:cubicBezTo>
                    <a:pt x="190" y="55"/>
                    <a:pt x="191" y="58"/>
                    <a:pt x="190" y="60"/>
                  </a:cubicBezTo>
                  <a:cubicBezTo>
                    <a:pt x="188" y="62"/>
                    <a:pt x="186" y="64"/>
                    <a:pt x="184" y="63"/>
                  </a:cubicBezTo>
                  <a:cubicBezTo>
                    <a:pt x="181" y="62"/>
                    <a:pt x="180" y="57"/>
                    <a:pt x="177" y="56"/>
                  </a:cubicBezTo>
                  <a:cubicBezTo>
                    <a:pt x="175" y="55"/>
                    <a:pt x="173" y="55"/>
                    <a:pt x="170" y="56"/>
                  </a:cubicBezTo>
                  <a:cubicBezTo>
                    <a:pt x="167" y="56"/>
                    <a:pt x="162" y="57"/>
                    <a:pt x="160" y="58"/>
                  </a:cubicBezTo>
                  <a:cubicBezTo>
                    <a:pt x="158" y="59"/>
                    <a:pt x="160" y="62"/>
                    <a:pt x="157" y="63"/>
                  </a:cubicBezTo>
                  <a:cubicBezTo>
                    <a:pt x="153" y="63"/>
                    <a:pt x="146" y="64"/>
                    <a:pt x="143" y="62"/>
                  </a:cubicBezTo>
                  <a:cubicBezTo>
                    <a:pt x="140" y="60"/>
                    <a:pt x="144" y="56"/>
                    <a:pt x="142" y="53"/>
                  </a:cubicBezTo>
                  <a:cubicBezTo>
                    <a:pt x="140" y="50"/>
                    <a:pt x="134" y="50"/>
                    <a:pt x="131" y="47"/>
                  </a:cubicBezTo>
                  <a:cubicBezTo>
                    <a:pt x="128" y="45"/>
                    <a:pt x="125" y="42"/>
                    <a:pt x="125" y="38"/>
                  </a:cubicBezTo>
                  <a:cubicBezTo>
                    <a:pt x="124" y="33"/>
                    <a:pt x="128" y="27"/>
                    <a:pt x="126" y="21"/>
                  </a:cubicBezTo>
                  <a:cubicBezTo>
                    <a:pt x="125" y="15"/>
                    <a:pt x="120" y="6"/>
                    <a:pt x="117" y="3"/>
                  </a:cubicBezTo>
                  <a:cubicBezTo>
                    <a:pt x="114" y="0"/>
                    <a:pt x="114" y="4"/>
                    <a:pt x="112" y="5"/>
                  </a:cubicBezTo>
                  <a:cubicBezTo>
                    <a:pt x="111" y="7"/>
                    <a:pt x="111" y="12"/>
                    <a:pt x="108" y="14"/>
                  </a:cubicBezTo>
                  <a:cubicBezTo>
                    <a:pt x="105" y="15"/>
                    <a:pt x="100" y="12"/>
                    <a:pt x="97" y="14"/>
                  </a:cubicBezTo>
                  <a:cubicBezTo>
                    <a:pt x="94" y="17"/>
                    <a:pt x="96" y="23"/>
                    <a:pt x="93" y="25"/>
                  </a:cubicBezTo>
                  <a:cubicBezTo>
                    <a:pt x="90" y="27"/>
                    <a:pt x="86" y="24"/>
                    <a:pt x="84" y="26"/>
                  </a:cubicBezTo>
                  <a:cubicBezTo>
                    <a:pt x="81" y="28"/>
                    <a:pt x="80" y="32"/>
                    <a:pt x="78" y="35"/>
                  </a:cubicBezTo>
                  <a:cubicBezTo>
                    <a:pt x="77" y="38"/>
                    <a:pt x="77" y="43"/>
                    <a:pt x="75" y="44"/>
                  </a:cubicBezTo>
                  <a:cubicBezTo>
                    <a:pt x="72" y="45"/>
                    <a:pt x="70" y="41"/>
                    <a:pt x="69" y="38"/>
                  </a:cubicBezTo>
                  <a:cubicBezTo>
                    <a:pt x="67" y="36"/>
                    <a:pt x="67" y="32"/>
                    <a:pt x="67" y="29"/>
                  </a:cubicBezTo>
                  <a:cubicBezTo>
                    <a:pt x="66" y="26"/>
                    <a:pt x="67" y="23"/>
                    <a:pt x="65" y="22"/>
                  </a:cubicBezTo>
                  <a:cubicBezTo>
                    <a:pt x="63" y="20"/>
                    <a:pt x="59" y="21"/>
                    <a:pt x="56" y="20"/>
                  </a:cubicBezTo>
                  <a:cubicBezTo>
                    <a:pt x="54" y="20"/>
                    <a:pt x="52" y="21"/>
                    <a:pt x="50" y="20"/>
                  </a:cubicBezTo>
                  <a:cubicBezTo>
                    <a:pt x="48" y="20"/>
                    <a:pt x="46" y="19"/>
                    <a:pt x="45" y="17"/>
                  </a:cubicBezTo>
                  <a:cubicBezTo>
                    <a:pt x="44" y="14"/>
                    <a:pt x="48" y="8"/>
                    <a:pt x="46" y="5"/>
                  </a:cubicBezTo>
                  <a:cubicBezTo>
                    <a:pt x="44" y="2"/>
                    <a:pt x="42" y="2"/>
                    <a:pt x="37" y="3"/>
                  </a:cubicBezTo>
                  <a:cubicBezTo>
                    <a:pt x="34" y="4"/>
                    <a:pt x="30" y="4"/>
                    <a:pt x="26" y="5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6" y="14"/>
                    <a:pt x="25" y="17"/>
                    <a:pt x="23" y="18"/>
                  </a:cubicBezTo>
                  <a:cubicBezTo>
                    <a:pt x="21" y="19"/>
                    <a:pt x="17" y="16"/>
                    <a:pt x="15" y="17"/>
                  </a:cubicBezTo>
                  <a:cubicBezTo>
                    <a:pt x="15" y="17"/>
                    <a:pt x="14" y="18"/>
                    <a:pt x="15" y="18"/>
                  </a:cubicBezTo>
                  <a:cubicBezTo>
                    <a:pt x="17" y="22"/>
                    <a:pt x="18" y="26"/>
                    <a:pt x="20" y="27"/>
                  </a:cubicBezTo>
                  <a:cubicBezTo>
                    <a:pt x="24" y="30"/>
                    <a:pt x="24" y="27"/>
                    <a:pt x="26" y="27"/>
                  </a:cubicBezTo>
                  <a:cubicBezTo>
                    <a:pt x="27" y="28"/>
                    <a:pt x="29" y="29"/>
                    <a:pt x="29" y="31"/>
                  </a:cubicBezTo>
                  <a:cubicBezTo>
                    <a:pt x="28" y="32"/>
                    <a:pt x="24" y="33"/>
                    <a:pt x="24" y="35"/>
                  </a:cubicBezTo>
                  <a:cubicBezTo>
                    <a:pt x="24" y="37"/>
                    <a:pt x="26" y="37"/>
                    <a:pt x="28" y="38"/>
                  </a:cubicBezTo>
                  <a:cubicBezTo>
                    <a:pt x="29" y="39"/>
                    <a:pt x="32" y="39"/>
                    <a:pt x="33" y="40"/>
                  </a:cubicBezTo>
                  <a:cubicBezTo>
                    <a:pt x="34" y="42"/>
                    <a:pt x="35" y="44"/>
                    <a:pt x="34" y="46"/>
                  </a:cubicBezTo>
                  <a:cubicBezTo>
                    <a:pt x="34" y="48"/>
                    <a:pt x="34" y="52"/>
                    <a:pt x="32" y="54"/>
                  </a:cubicBezTo>
                  <a:cubicBezTo>
                    <a:pt x="30" y="56"/>
                    <a:pt x="26" y="54"/>
                    <a:pt x="25" y="56"/>
                  </a:cubicBezTo>
                  <a:cubicBezTo>
                    <a:pt x="24" y="58"/>
                    <a:pt x="27" y="62"/>
                    <a:pt x="25" y="64"/>
                  </a:cubicBezTo>
                  <a:cubicBezTo>
                    <a:pt x="23" y="65"/>
                    <a:pt x="20" y="61"/>
                    <a:pt x="18" y="61"/>
                  </a:cubicBezTo>
                  <a:cubicBezTo>
                    <a:pt x="16" y="62"/>
                    <a:pt x="19" y="66"/>
                    <a:pt x="16" y="67"/>
                  </a:cubicBezTo>
                  <a:cubicBezTo>
                    <a:pt x="13" y="67"/>
                    <a:pt x="6" y="63"/>
                    <a:pt x="3" y="66"/>
                  </a:cubicBezTo>
                  <a:cubicBezTo>
                    <a:pt x="0" y="68"/>
                    <a:pt x="8" y="74"/>
                    <a:pt x="5" y="77"/>
                  </a:cubicBezTo>
                  <a:cubicBezTo>
                    <a:pt x="9" y="79"/>
                    <a:pt x="12" y="80"/>
                    <a:pt x="15" y="82"/>
                  </a:cubicBezTo>
                  <a:cubicBezTo>
                    <a:pt x="18" y="85"/>
                    <a:pt x="20" y="91"/>
                    <a:pt x="23" y="93"/>
                  </a:cubicBezTo>
                  <a:cubicBezTo>
                    <a:pt x="27" y="94"/>
                    <a:pt x="31" y="94"/>
                    <a:pt x="34" y="92"/>
                  </a:cubicBezTo>
                  <a:cubicBezTo>
                    <a:pt x="38" y="90"/>
                    <a:pt x="39" y="86"/>
                    <a:pt x="40" y="83"/>
                  </a:cubicBezTo>
                  <a:cubicBezTo>
                    <a:pt x="42" y="79"/>
                    <a:pt x="40" y="74"/>
                    <a:pt x="43" y="72"/>
                  </a:cubicBezTo>
                  <a:cubicBezTo>
                    <a:pt x="47" y="70"/>
                    <a:pt x="50" y="77"/>
                    <a:pt x="53" y="76"/>
                  </a:cubicBezTo>
                  <a:cubicBezTo>
                    <a:pt x="56" y="76"/>
                    <a:pt x="54" y="72"/>
                    <a:pt x="57" y="70"/>
                  </a:cubicBezTo>
                  <a:cubicBezTo>
                    <a:pt x="61" y="68"/>
                    <a:pt x="67" y="67"/>
                    <a:pt x="70" y="67"/>
                  </a:cubicBezTo>
                  <a:cubicBezTo>
                    <a:pt x="73" y="68"/>
                    <a:pt x="73" y="71"/>
                    <a:pt x="72" y="73"/>
                  </a:cubicBezTo>
                  <a:cubicBezTo>
                    <a:pt x="71" y="75"/>
                    <a:pt x="67" y="74"/>
                    <a:pt x="67" y="78"/>
                  </a:cubicBezTo>
                  <a:cubicBezTo>
                    <a:pt x="67" y="83"/>
                    <a:pt x="70" y="91"/>
                    <a:pt x="70" y="97"/>
                  </a:cubicBezTo>
                  <a:cubicBezTo>
                    <a:pt x="74" y="97"/>
                    <a:pt x="75" y="98"/>
                    <a:pt x="77" y="99"/>
                  </a:cubicBezTo>
                  <a:cubicBezTo>
                    <a:pt x="80" y="100"/>
                    <a:pt x="82" y="101"/>
                    <a:pt x="84" y="104"/>
                  </a:cubicBezTo>
                  <a:cubicBezTo>
                    <a:pt x="85" y="107"/>
                    <a:pt x="84" y="112"/>
                    <a:pt x="85" y="115"/>
                  </a:cubicBezTo>
                  <a:cubicBezTo>
                    <a:pt x="86" y="118"/>
                    <a:pt x="88" y="119"/>
                    <a:pt x="90" y="121"/>
                  </a:cubicBezTo>
                  <a:cubicBezTo>
                    <a:pt x="90" y="122"/>
                    <a:pt x="91" y="123"/>
                    <a:pt x="91" y="123"/>
                  </a:cubicBezTo>
                  <a:close/>
                  <a:moveTo>
                    <a:pt x="70" y="99"/>
                  </a:moveTo>
                  <a:lnTo>
                    <a:pt x="70" y="99"/>
                  </a:lnTo>
                  <a:cubicBezTo>
                    <a:pt x="70" y="99"/>
                    <a:pt x="70" y="99"/>
                    <a:pt x="70" y="99"/>
                  </a:cubicBezTo>
                  <a:close/>
                  <a:moveTo>
                    <a:pt x="70" y="99"/>
                  </a:moveTo>
                  <a:cubicBezTo>
                    <a:pt x="70" y="99"/>
                    <a:pt x="70" y="99"/>
                    <a:pt x="70" y="99"/>
                  </a:cubicBezTo>
                  <a:cubicBezTo>
                    <a:pt x="70" y="99"/>
                    <a:pt x="70" y="99"/>
                    <a:pt x="70" y="99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4" name="Freeform 39"/>
            <p:cNvSpPr>
              <a:spLocks/>
            </p:cNvSpPr>
            <p:nvPr/>
          </p:nvSpPr>
          <p:spPr bwMode="auto">
            <a:xfrm rot="21439583">
              <a:off x="2304714" y="3906334"/>
              <a:ext cx="814091" cy="1311220"/>
            </a:xfrm>
            <a:custGeom>
              <a:avLst/>
              <a:gdLst/>
              <a:ahLst/>
              <a:cxnLst>
                <a:cxn ang="0">
                  <a:pos x="4" y="241"/>
                </a:cxn>
                <a:cxn ang="0">
                  <a:pos x="4" y="232"/>
                </a:cxn>
                <a:cxn ang="0">
                  <a:pos x="9" y="217"/>
                </a:cxn>
                <a:cxn ang="0">
                  <a:pos x="21" y="213"/>
                </a:cxn>
                <a:cxn ang="0">
                  <a:pos x="19" y="193"/>
                </a:cxn>
                <a:cxn ang="0">
                  <a:pos x="15" y="176"/>
                </a:cxn>
                <a:cxn ang="0">
                  <a:pos x="31" y="167"/>
                </a:cxn>
                <a:cxn ang="0">
                  <a:pos x="37" y="152"/>
                </a:cxn>
                <a:cxn ang="0">
                  <a:pos x="45" y="143"/>
                </a:cxn>
                <a:cxn ang="0">
                  <a:pos x="56" y="148"/>
                </a:cxn>
                <a:cxn ang="0">
                  <a:pos x="64" y="137"/>
                </a:cxn>
                <a:cxn ang="0">
                  <a:pos x="72" y="124"/>
                </a:cxn>
                <a:cxn ang="0">
                  <a:pos x="80" y="116"/>
                </a:cxn>
                <a:cxn ang="0">
                  <a:pos x="79" y="98"/>
                </a:cxn>
                <a:cxn ang="0">
                  <a:pos x="71" y="87"/>
                </a:cxn>
                <a:cxn ang="0">
                  <a:pos x="65" y="79"/>
                </a:cxn>
                <a:cxn ang="0">
                  <a:pos x="75" y="73"/>
                </a:cxn>
                <a:cxn ang="0">
                  <a:pos x="60" y="63"/>
                </a:cxn>
                <a:cxn ang="0">
                  <a:pos x="77" y="40"/>
                </a:cxn>
                <a:cxn ang="0">
                  <a:pos x="90" y="18"/>
                </a:cxn>
                <a:cxn ang="0">
                  <a:pos x="101" y="1"/>
                </a:cxn>
                <a:cxn ang="0">
                  <a:pos x="121" y="5"/>
                </a:cxn>
                <a:cxn ang="0">
                  <a:pos x="138" y="12"/>
                </a:cxn>
                <a:cxn ang="0">
                  <a:pos x="145" y="26"/>
                </a:cxn>
                <a:cxn ang="0">
                  <a:pos x="139" y="53"/>
                </a:cxn>
                <a:cxn ang="0">
                  <a:pos x="135" y="70"/>
                </a:cxn>
                <a:cxn ang="0">
                  <a:pos x="126" y="85"/>
                </a:cxn>
                <a:cxn ang="0">
                  <a:pos x="123" y="104"/>
                </a:cxn>
                <a:cxn ang="0">
                  <a:pos x="120" y="127"/>
                </a:cxn>
                <a:cxn ang="0">
                  <a:pos x="122" y="144"/>
                </a:cxn>
                <a:cxn ang="0">
                  <a:pos x="126" y="160"/>
                </a:cxn>
                <a:cxn ang="0">
                  <a:pos x="126" y="171"/>
                </a:cxn>
                <a:cxn ang="0">
                  <a:pos x="116" y="173"/>
                </a:cxn>
                <a:cxn ang="0">
                  <a:pos x="107" y="175"/>
                </a:cxn>
                <a:cxn ang="0">
                  <a:pos x="94" y="194"/>
                </a:cxn>
                <a:cxn ang="0">
                  <a:pos x="84" y="203"/>
                </a:cxn>
                <a:cxn ang="0">
                  <a:pos x="94" y="217"/>
                </a:cxn>
                <a:cxn ang="0">
                  <a:pos x="98" y="238"/>
                </a:cxn>
                <a:cxn ang="0">
                  <a:pos x="86" y="243"/>
                </a:cxn>
                <a:cxn ang="0">
                  <a:pos x="70" y="232"/>
                </a:cxn>
                <a:cxn ang="0">
                  <a:pos x="75" y="250"/>
                </a:cxn>
                <a:cxn ang="0">
                  <a:pos x="82" y="272"/>
                </a:cxn>
                <a:cxn ang="0">
                  <a:pos x="68" y="270"/>
                </a:cxn>
                <a:cxn ang="0">
                  <a:pos x="56" y="273"/>
                </a:cxn>
                <a:cxn ang="0">
                  <a:pos x="54" y="257"/>
                </a:cxn>
                <a:cxn ang="0">
                  <a:pos x="36" y="255"/>
                </a:cxn>
                <a:cxn ang="0">
                  <a:pos x="26" y="247"/>
                </a:cxn>
                <a:cxn ang="0">
                  <a:pos x="15" y="240"/>
                </a:cxn>
              </a:cxnLst>
              <a:rect l="0" t="0" r="r" b="b"/>
              <a:pathLst>
                <a:path w="146" h="276">
                  <a:moveTo>
                    <a:pt x="5" y="246"/>
                  </a:moveTo>
                  <a:cubicBezTo>
                    <a:pt x="5" y="244"/>
                    <a:pt x="4" y="242"/>
                    <a:pt x="4" y="241"/>
                  </a:cubicBezTo>
                  <a:cubicBezTo>
                    <a:pt x="3" y="238"/>
                    <a:pt x="0" y="238"/>
                    <a:pt x="0" y="236"/>
                  </a:cubicBezTo>
                  <a:cubicBezTo>
                    <a:pt x="0" y="234"/>
                    <a:pt x="3" y="234"/>
                    <a:pt x="4" y="232"/>
                  </a:cubicBezTo>
                  <a:cubicBezTo>
                    <a:pt x="5" y="230"/>
                    <a:pt x="7" y="227"/>
                    <a:pt x="8" y="225"/>
                  </a:cubicBezTo>
                  <a:cubicBezTo>
                    <a:pt x="9" y="222"/>
                    <a:pt x="8" y="219"/>
                    <a:pt x="9" y="217"/>
                  </a:cubicBezTo>
                  <a:cubicBezTo>
                    <a:pt x="10" y="215"/>
                    <a:pt x="11" y="214"/>
                    <a:pt x="13" y="214"/>
                  </a:cubicBezTo>
                  <a:cubicBezTo>
                    <a:pt x="16" y="213"/>
                    <a:pt x="20" y="217"/>
                    <a:pt x="21" y="213"/>
                  </a:cubicBezTo>
                  <a:cubicBezTo>
                    <a:pt x="23" y="209"/>
                    <a:pt x="23" y="199"/>
                    <a:pt x="23" y="195"/>
                  </a:cubicBezTo>
                  <a:cubicBezTo>
                    <a:pt x="22" y="191"/>
                    <a:pt x="19" y="195"/>
                    <a:pt x="19" y="193"/>
                  </a:cubicBezTo>
                  <a:cubicBezTo>
                    <a:pt x="18" y="190"/>
                    <a:pt x="21" y="184"/>
                    <a:pt x="20" y="181"/>
                  </a:cubicBezTo>
                  <a:cubicBezTo>
                    <a:pt x="20" y="178"/>
                    <a:pt x="16" y="178"/>
                    <a:pt x="15" y="176"/>
                  </a:cubicBezTo>
                  <a:cubicBezTo>
                    <a:pt x="14" y="174"/>
                    <a:pt x="14" y="174"/>
                    <a:pt x="17" y="172"/>
                  </a:cubicBezTo>
                  <a:cubicBezTo>
                    <a:pt x="20" y="170"/>
                    <a:pt x="28" y="170"/>
                    <a:pt x="31" y="167"/>
                  </a:cubicBezTo>
                  <a:cubicBezTo>
                    <a:pt x="34" y="163"/>
                    <a:pt x="30" y="155"/>
                    <a:pt x="32" y="152"/>
                  </a:cubicBezTo>
                  <a:cubicBezTo>
                    <a:pt x="33" y="149"/>
                    <a:pt x="36" y="153"/>
                    <a:pt x="37" y="152"/>
                  </a:cubicBezTo>
                  <a:cubicBezTo>
                    <a:pt x="39" y="150"/>
                    <a:pt x="38" y="145"/>
                    <a:pt x="40" y="143"/>
                  </a:cubicBezTo>
                  <a:cubicBezTo>
                    <a:pt x="41" y="142"/>
                    <a:pt x="43" y="142"/>
                    <a:pt x="45" y="143"/>
                  </a:cubicBezTo>
                  <a:cubicBezTo>
                    <a:pt x="46" y="144"/>
                    <a:pt x="46" y="148"/>
                    <a:pt x="48" y="149"/>
                  </a:cubicBezTo>
                  <a:cubicBezTo>
                    <a:pt x="50" y="151"/>
                    <a:pt x="54" y="150"/>
                    <a:pt x="56" y="148"/>
                  </a:cubicBezTo>
                  <a:cubicBezTo>
                    <a:pt x="58" y="147"/>
                    <a:pt x="56" y="143"/>
                    <a:pt x="57" y="141"/>
                  </a:cubicBezTo>
                  <a:cubicBezTo>
                    <a:pt x="59" y="139"/>
                    <a:pt x="63" y="140"/>
                    <a:pt x="64" y="137"/>
                  </a:cubicBezTo>
                  <a:cubicBezTo>
                    <a:pt x="65" y="134"/>
                    <a:pt x="62" y="127"/>
                    <a:pt x="64" y="124"/>
                  </a:cubicBezTo>
                  <a:cubicBezTo>
                    <a:pt x="66" y="121"/>
                    <a:pt x="70" y="123"/>
                    <a:pt x="72" y="124"/>
                  </a:cubicBezTo>
                  <a:cubicBezTo>
                    <a:pt x="75" y="125"/>
                    <a:pt x="77" y="131"/>
                    <a:pt x="80" y="129"/>
                  </a:cubicBezTo>
                  <a:cubicBezTo>
                    <a:pt x="82" y="126"/>
                    <a:pt x="81" y="119"/>
                    <a:pt x="80" y="116"/>
                  </a:cubicBezTo>
                  <a:cubicBezTo>
                    <a:pt x="80" y="112"/>
                    <a:pt x="75" y="111"/>
                    <a:pt x="74" y="108"/>
                  </a:cubicBezTo>
                  <a:cubicBezTo>
                    <a:pt x="74" y="105"/>
                    <a:pt x="78" y="101"/>
                    <a:pt x="79" y="98"/>
                  </a:cubicBezTo>
                  <a:cubicBezTo>
                    <a:pt x="79" y="95"/>
                    <a:pt x="79" y="92"/>
                    <a:pt x="77" y="90"/>
                  </a:cubicBezTo>
                  <a:cubicBezTo>
                    <a:pt x="76" y="88"/>
                    <a:pt x="73" y="87"/>
                    <a:pt x="71" y="87"/>
                  </a:cubicBezTo>
                  <a:cubicBezTo>
                    <a:pt x="69" y="86"/>
                    <a:pt x="66" y="87"/>
                    <a:pt x="65" y="85"/>
                  </a:cubicBezTo>
                  <a:cubicBezTo>
                    <a:pt x="63" y="84"/>
                    <a:pt x="63" y="81"/>
                    <a:pt x="65" y="79"/>
                  </a:cubicBezTo>
                  <a:cubicBezTo>
                    <a:pt x="67" y="78"/>
                    <a:pt x="72" y="79"/>
                    <a:pt x="74" y="78"/>
                  </a:cubicBezTo>
                  <a:cubicBezTo>
                    <a:pt x="76" y="77"/>
                    <a:pt x="77" y="75"/>
                    <a:pt x="75" y="73"/>
                  </a:cubicBezTo>
                  <a:cubicBezTo>
                    <a:pt x="73" y="72"/>
                    <a:pt x="66" y="71"/>
                    <a:pt x="64" y="69"/>
                  </a:cubicBezTo>
                  <a:cubicBezTo>
                    <a:pt x="61" y="67"/>
                    <a:pt x="59" y="67"/>
                    <a:pt x="60" y="63"/>
                  </a:cubicBezTo>
                  <a:cubicBezTo>
                    <a:pt x="62" y="59"/>
                    <a:pt x="68" y="53"/>
                    <a:pt x="70" y="49"/>
                  </a:cubicBezTo>
                  <a:cubicBezTo>
                    <a:pt x="73" y="45"/>
                    <a:pt x="75" y="44"/>
                    <a:pt x="77" y="40"/>
                  </a:cubicBezTo>
                  <a:cubicBezTo>
                    <a:pt x="79" y="35"/>
                    <a:pt x="80" y="27"/>
                    <a:pt x="82" y="23"/>
                  </a:cubicBezTo>
                  <a:cubicBezTo>
                    <a:pt x="84" y="20"/>
                    <a:pt x="88" y="21"/>
                    <a:pt x="90" y="18"/>
                  </a:cubicBezTo>
                  <a:cubicBezTo>
                    <a:pt x="92" y="15"/>
                    <a:pt x="92" y="11"/>
                    <a:pt x="94" y="8"/>
                  </a:cubicBezTo>
                  <a:cubicBezTo>
                    <a:pt x="96" y="5"/>
                    <a:pt x="98" y="2"/>
                    <a:pt x="101" y="1"/>
                  </a:cubicBezTo>
                  <a:cubicBezTo>
                    <a:pt x="104" y="0"/>
                    <a:pt x="108" y="1"/>
                    <a:pt x="112" y="2"/>
                  </a:cubicBezTo>
                  <a:cubicBezTo>
                    <a:pt x="115" y="2"/>
                    <a:pt x="117" y="4"/>
                    <a:pt x="121" y="5"/>
                  </a:cubicBezTo>
                  <a:cubicBezTo>
                    <a:pt x="124" y="6"/>
                    <a:pt x="130" y="5"/>
                    <a:pt x="133" y="6"/>
                  </a:cubicBezTo>
                  <a:cubicBezTo>
                    <a:pt x="136" y="7"/>
                    <a:pt x="136" y="11"/>
                    <a:pt x="138" y="12"/>
                  </a:cubicBezTo>
                  <a:cubicBezTo>
                    <a:pt x="140" y="13"/>
                    <a:pt x="142" y="13"/>
                    <a:pt x="144" y="13"/>
                  </a:cubicBezTo>
                  <a:cubicBezTo>
                    <a:pt x="144" y="15"/>
                    <a:pt x="146" y="22"/>
                    <a:pt x="145" y="26"/>
                  </a:cubicBezTo>
                  <a:cubicBezTo>
                    <a:pt x="144" y="29"/>
                    <a:pt x="141" y="28"/>
                    <a:pt x="140" y="33"/>
                  </a:cubicBezTo>
                  <a:cubicBezTo>
                    <a:pt x="139" y="38"/>
                    <a:pt x="140" y="49"/>
                    <a:pt x="139" y="53"/>
                  </a:cubicBezTo>
                  <a:cubicBezTo>
                    <a:pt x="138" y="58"/>
                    <a:pt x="134" y="55"/>
                    <a:pt x="133" y="58"/>
                  </a:cubicBezTo>
                  <a:cubicBezTo>
                    <a:pt x="133" y="61"/>
                    <a:pt x="137" y="67"/>
                    <a:pt x="135" y="70"/>
                  </a:cubicBezTo>
                  <a:cubicBezTo>
                    <a:pt x="133" y="73"/>
                    <a:pt x="126" y="68"/>
                    <a:pt x="124" y="72"/>
                  </a:cubicBezTo>
                  <a:cubicBezTo>
                    <a:pt x="122" y="75"/>
                    <a:pt x="126" y="82"/>
                    <a:pt x="126" y="85"/>
                  </a:cubicBezTo>
                  <a:cubicBezTo>
                    <a:pt x="125" y="88"/>
                    <a:pt x="122" y="88"/>
                    <a:pt x="121" y="91"/>
                  </a:cubicBezTo>
                  <a:cubicBezTo>
                    <a:pt x="121" y="94"/>
                    <a:pt x="123" y="100"/>
                    <a:pt x="123" y="104"/>
                  </a:cubicBezTo>
                  <a:cubicBezTo>
                    <a:pt x="123" y="109"/>
                    <a:pt x="122" y="114"/>
                    <a:pt x="122" y="117"/>
                  </a:cubicBezTo>
                  <a:cubicBezTo>
                    <a:pt x="121" y="121"/>
                    <a:pt x="121" y="125"/>
                    <a:pt x="120" y="127"/>
                  </a:cubicBezTo>
                  <a:cubicBezTo>
                    <a:pt x="119" y="130"/>
                    <a:pt x="116" y="131"/>
                    <a:pt x="117" y="134"/>
                  </a:cubicBezTo>
                  <a:cubicBezTo>
                    <a:pt x="117" y="137"/>
                    <a:pt x="121" y="140"/>
                    <a:pt x="122" y="144"/>
                  </a:cubicBezTo>
                  <a:cubicBezTo>
                    <a:pt x="123" y="147"/>
                    <a:pt x="119" y="151"/>
                    <a:pt x="120" y="154"/>
                  </a:cubicBezTo>
                  <a:cubicBezTo>
                    <a:pt x="121" y="157"/>
                    <a:pt x="125" y="157"/>
                    <a:pt x="126" y="160"/>
                  </a:cubicBezTo>
                  <a:cubicBezTo>
                    <a:pt x="126" y="162"/>
                    <a:pt x="122" y="163"/>
                    <a:pt x="123" y="167"/>
                  </a:cubicBezTo>
                  <a:cubicBezTo>
                    <a:pt x="124" y="168"/>
                    <a:pt x="124" y="169"/>
                    <a:pt x="126" y="171"/>
                  </a:cubicBezTo>
                  <a:cubicBezTo>
                    <a:pt x="122" y="169"/>
                    <a:pt x="119" y="167"/>
                    <a:pt x="117" y="167"/>
                  </a:cubicBezTo>
                  <a:cubicBezTo>
                    <a:pt x="113" y="168"/>
                    <a:pt x="116" y="171"/>
                    <a:pt x="116" y="173"/>
                  </a:cubicBezTo>
                  <a:cubicBezTo>
                    <a:pt x="116" y="175"/>
                    <a:pt x="120" y="178"/>
                    <a:pt x="117" y="179"/>
                  </a:cubicBezTo>
                  <a:cubicBezTo>
                    <a:pt x="114" y="180"/>
                    <a:pt x="110" y="172"/>
                    <a:pt x="107" y="175"/>
                  </a:cubicBezTo>
                  <a:cubicBezTo>
                    <a:pt x="103" y="178"/>
                    <a:pt x="106" y="188"/>
                    <a:pt x="104" y="192"/>
                  </a:cubicBezTo>
                  <a:cubicBezTo>
                    <a:pt x="101" y="196"/>
                    <a:pt x="98" y="194"/>
                    <a:pt x="94" y="194"/>
                  </a:cubicBezTo>
                  <a:cubicBezTo>
                    <a:pt x="91" y="194"/>
                    <a:pt x="85" y="192"/>
                    <a:pt x="82" y="194"/>
                  </a:cubicBezTo>
                  <a:cubicBezTo>
                    <a:pt x="80" y="196"/>
                    <a:pt x="84" y="201"/>
                    <a:pt x="84" y="203"/>
                  </a:cubicBezTo>
                  <a:cubicBezTo>
                    <a:pt x="84" y="204"/>
                    <a:pt x="85" y="209"/>
                    <a:pt x="87" y="211"/>
                  </a:cubicBezTo>
                  <a:cubicBezTo>
                    <a:pt x="89" y="212"/>
                    <a:pt x="94" y="217"/>
                    <a:pt x="94" y="217"/>
                  </a:cubicBezTo>
                  <a:cubicBezTo>
                    <a:pt x="94" y="217"/>
                    <a:pt x="97" y="222"/>
                    <a:pt x="98" y="225"/>
                  </a:cubicBezTo>
                  <a:cubicBezTo>
                    <a:pt x="98" y="227"/>
                    <a:pt x="98" y="237"/>
                    <a:pt x="98" y="238"/>
                  </a:cubicBezTo>
                  <a:cubicBezTo>
                    <a:pt x="97" y="239"/>
                    <a:pt x="95" y="242"/>
                    <a:pt x="93" y="243"/>
                  </a:cubicBezTo>
                  <a:cubicBezTo>
                    <a:pt x="91" y="244"/>
                    <a:pt x="89" y="245"/>
                    <a:pt x="86" y="243"/>
                  </a:cubicBezTo>
                  <a:cubicBezTo>
                    <a:pt x="83" y="242"/>
                    <a:pt x="81" y="236"/>
                    <a:pt x="78" y="234"/>
                  </a:cubicBezTo>
                  <a:cubicBezTo>
                    <a:pt x="75" y="233"/>
                    <a:pt x="72" y="229"/>
                    <a:pt x="70" y="232"/>
                  </a:cubicBezTo>
                  <a:cubicBezTo>
                    <a:pt x="68" y="235"/>
                    <a:pt x="70" y="242"/>
                    <a:pt x="71" y="245"/>
                  </a:cubicBezTo>
                  <a:cubicBezTo>
                    <a:pt x="72" y="248"/>
                    <a:pt x="74" y="249"/>
                    <a:pt x="75" y="250"/>
                  </a:cubicBezTo>
                  <a:cubicBezTo>
                    <a:pt x="77" y="252"/>
                    <a:pt x="80" y="251"/>
                    <a:pt x="81" y="255"/>
                  </a:cubicBezTo>
                  <a:cubicBezTo>
                    <a:pt x="82" y="259"/>
                    <a:pt x="83" y="268"/>
                    <a:pt x="82" y="272"/>
                  </a:cubicBezTo>
                  <a:cubicBezTo>
                    <a:pt x="80" y="276"/>
                    <a:pt x="77" y="275"/>
                    <a:pt x="75" y="274"/>
                  </a:cubicBezTo>
                  <a:cubicBezTo>
                    <a:pt x="72" y="274"/>
                    <a:pt x="70" y="271"/>
                    <a:pt x="68" y="270"/>
                  </a:cubicBezTo>
                  <a:cubicBezTo>
                    <a:pt x="66" y="269"/>
                    <a:pt x="66" y="266"/>
                    <a:pt x="63" y="267"/>
                  </a:cubicBezTo>
                  <a:cubicBezTo>
                    <a:pt x="60" y="267"/>
                    <a:pt x="58" y="273"/>
                    <a:pt x="56" y="273"/>
                  </a:cubicBezTo>
                  <a:cubicBezTo>
                    <a:pt x="53" y="273"/>
                    <a:pt x="55" y="269"/>
                    <a:pt x="54" y="267"/>
                  </a:cubicBezTo>
                  <a:cubicBezTo>
                    <a:pt x="54" y="264"/>
                    <a:pt x="55" y="259"/>
                    <a:pt x="54" y="257"/>
                  </a:cubicBezTo>
                  <a:cubicBezTo>
                    <a:pt x="52" y="254"/>
                    <a:pt x="48" y="253"/>
                    <a:pt x="45" y="253"/>
                  </a:cubicBezTo>
                  <a:cubicBezTo>
                    <a:pt x="42" y="252"/>
                    <a:pt x="39" y="254"/>
                    <a:pt x="36" y="255"/>
                  </a:cubicBezTo>
                  <a:cubicBezTo>
                    <a:pt x="33" y="255"/>
                    <a:pt x="29" y="256"/>
                    <a:pt x="27" y="255"/>
                  </a:cubicBezTo>
                  <a:cubicBezTo>
                    <a:pt x="24" y="253"/>
                    <a:pt x="27" y="249"/>
                    <a:pt x="26" y="247"/>
                  </a:cubicBezTo>
                  <a:cubicBezTo>
                    <a:pt x="24" y="245"/>
                    <a:pt x="21" y="245"/>
                    <a:pt x="19" y="244"/>
                  </a:cubicBezTo>
                  <a:cubicBezTo>
                    <a:pt x="17" y="243"/>
                    <a:pt x="21" y="241"/>
                    <a:pt x="15" y="240"/>
                  </a:cubicBezTo>
                  <a:cubicBezTo>
                    <a:pt x="12" y="240"/>
                    <a:pt x="9" y="243"/>
                    <a:pt x="5" y="246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 rot="21439583">
              <a:off x="4449148" y="1136390"/>
              <a:ext cx="1462165" cy="2828491"/>
            </a:xfrm>
            <a:custGeom>
              <a:avLst/>
              <a:gdLst/>
              <a:ahLst/>
              <a:cxnLst>
                <a:cxn ang="0">
                  <a:pos x="29" y="581"/>
                </a:cxn>
                <a:cxn ang="0">
                  <a:pos x="45" y="592"/>
                </a:cxn>
                <a:cxn ang="0">
                  <a:pos x="64" y="557"/>
                </a:cxn>
                <a:cxn ang="0">
                  <a:pos x="106" y="544"/>
                </a:cxn>
                <a:cxn ang="0">
                  <a:pos x="128" y="538"/>
                </a:cxn>
                <a:cxn ang="0">
                  <a:pos x="134" y="509"/>
                </a:cxn>
                <a:cxn ang="0">
                  <a:pos x="157" y="494"/>
                </a:cxn>
                <a:cxn ang="0">
                  <a:pos x="169" y="522"/>
                </a:cxn>
                <a:cxn ang="0">
                  <a:pos x="184" y="518"/>
                </a:cxn>
                <a:cxn ang="0">
                  <a:pos x="194" y="491"/>
                </a:cxn>
                <a:cxn ang="0">
                  <a:pos x="221" y="472"/>
                </a:cxn>
                <a:cxn ang="0">
                  <a:pos x="224" y="444"/>
                </a:cxn>
                <a:cxn ang="0">
                  <a:pos x="222" y="413"/>
                </a:cxn>
                <a:cxn ang="0">
                  <a:pos x="231" y="389"/>
                </a:cxn>
                <a:cxn ang="0">
                  <a:pos x="237" y="352"/>
                </a:cxn>
                <a:cxn ang="0">
                  <a:pos x="246" y="319"/>
                </a:cxn>
                <a:cxn ang="0">
                  <a:pos x="257" y="289"/>
                </a:cxn>
                <a:cxn ang="0">
                  <a:pos x="255" y="268"/>
                </a:cxn>
                <a:cxn ang="0">
                  <a:pos x="242" y="265"/>
                </a:cxn>
                <a:cxn ang="0">
                  <a:pos x="228" y="243"/>
                </a:cxn>
                <a:cxn ang="0">
                  <a:pos x="215" y="218"/>
                </a:cxn>
                <a:cxn ang="0">
                  <a:pos x="222" y="199"/>
                </a:cxn>
                <a:cxn ang="0">
                  <a:pos x="229" y="170"/>
                </a:cxn>
                <a:cxn ang="0">
                  <a:pos x="213" y="167"/>
                </a:cxn>
                <a:cxn ang="0">
                  <a:pos x="201" y="146"/>
                </a:cxn>
                <a:cxn ang="0">
                  <a:pos x="211" y="131"/>
                </a:cxn>
                <a:cxn ang="0">
                  <a:pos x="203" y="103"/>
                </a:cxn>
                <a:cxn ang="0">
                  <a:pos x="192" y="74"/>
                </a:cxn>
                <a:cxn ang="0">
                  <a:pos x="149" y="62"/>
                </a:cxn>
                <a:cxn ang="0">
                  <a:pos x="157" y="42"/>
                </a:cxn>
                <a:cxn ang="0">
                  <a:pos x="166" y="31"/>
                </a:cxn>
                <a:cxn ang="0">
                  <a:pos x="159" y="7"/>
                </a:cxn>
                <a:cxn ang="0">
                  <a:pos x="147" y="14"/>
                </a:cxn>
                <a:cxn ang="0">
                  <a:pos x="126" y="30"/>
                </a:cxn>
                <a:cxn ang="0">
                  <a:pos x="107" y="40"/>
                </a:cxn>
                <a:cxn ang="0">
                  <a:pos x="89" y="45"/>
                </a:cxn>
                <a:cxn ang="0">
                  <a:pos x="86" y="76"/>
                </a:cxn>
                <a:cxn ang="0">
                  <a:pos x="82" y="90"/>
                </a:cxn>
                <a:cxn ang="0">
                  <a:pos x="70" y="123"/>
                </a:cxn>
                <a:cxn ang="0">
                  <a:pos x="83" y="144"/>
                </a:cxn>
                <a:cxn ang="0">
                  <a:pos x="98" y="163"/>
                </a:cxn>
                <a:cxn ang="0">
                  <a:pos x="79" y="204"/>
                </a:cxn>
                <a:cxn ang="0">
                  <a:pos x="65" y="220"/>
                </a:cxn>
                <a:cxn ang="0">
                  <a:pos x="64" y="239"/>
                </a:cxn>
                <a:cxn ang="0">
                  <a:pos x="38" y="248"/>
                </a:cxn>
                <a:cxn ang="0">
                  <a:pos x="15" y="263"/>
                </a:cxn>
                <a:cxn ang="0">
                  <a:pos x="18" y="289"/>
                </a:cxn>
                <a:cxn ang="0">
                  <a:pos x="0" y="315"/>
                </a:cxn>
                <a:cxn ang="0">
                  <a:pos x="6" y="346"/>
                </a:cxn>
                <a:cxn ang="0">
                  <a:pos x="45" y="368"/>
                </a:cxn>
                <a:cxn ang="0">
                  <a:pos x="40" y="392"/>
                </a:cxn>
                <a:cxn ang="0">
                  <a:pos x="22" y="405"/>
                </a:cxn>
                <a:cxn ang="0">
                  <a:pos x="33" y="433"/>
                </a:cxn>
                <a:cxn ang="0">
                  <a:pos x="36" y="468"/>
                </a:cxn>
                <a:cxn ang="0">
                  <a:pos x="16" y="493"/>
                </a:cxn>
                <a:cxn ang="0">
                  <a:pos x="5" y="508"/>
                </a:cxn>
                <a:cxn ang="0">
                  <a:pos x="13" y="523"/>
                </a:cxn>
                <a:cxn ang="0">
                  <a:pos x="9" y="554"/>
                </a:cxn>
                <a:cxn ang="0">
                  <a:pos x="8" y="572"/>
                </a:cxn>
              </a:cxnLst>
              <a:rect l="0" t="0" r="r" b="b"/>
              <a:pathLst>
                <a:path w="262" h="595">
                  <a:moveTo>
                    <a:pt x="16" y="574"/>
                  </a:moveTo>
                  <a:cubicBezTo>
                    <a:pt x="17" y="576"/>
                    <a:pt x="12" y="580"/>
                    <a:pt x="15" y="582"/>
                  </a:cubicBezTo>
                  <a:cubicBezTo>
                    <a:pt x="18" y="583"/>
                    <a:pt x="25" y="578"/>
                    <a:pt x="29" y="581"/>
                  </a:cubicBezTo>
                  <a:cubicBezTo>
                    <a:pt x="32" y="583"/>
                    <a:pt x="29" y="589"/>
                    <a:pt x="30" y="592"/>
                  </a:cubicBezTo>
                  <a:cubicBezTo>
                    <a:pt x="32" y="595"/>
                    <a:pt x="35" y="594"/>
                    <a:pt x="38" y="594"/>
                  </a:cubicBezTo>
                  <a:cubicBezTo>
                    <a:pt x="40" y="594"/>
                    <a:pt x="42" y="594"/>
                    <a:pt x="45" y="592"/>
                  </a:cubicBezTo>
                  <a:cubicBezTo>
                    <a:pt x="47" y="591"/>
                    <a:pt x="51" y="591"/>
                    <a:pt x="53" y="585"/>
                  </a:cubicBezTo>
                  <a:cubicBezTo>
                    <a:pt x="55" y="579"/>
                    <a:pt x="52" y="564"/>
                    <a:pt x="54" y="559"/>
                  </a:cubicBezTo>
                  <a:cubicBezTo>
                    <a:pt x="56" y="553"/>
                    <a:pt x="60" y="558"/>
                    <a:pt x="64" y="557"/>
                  </a:cubicBezTo>
                  <a:cubicBezTo>
                    <a:pt x="68" y="556"/>
                    <a:pt x="70" y="553"/>
                    <a:pt x="76" y="552"/>
                  </a:cubicBezTo>
                  <a:cubicBezTo>
                    <a:pt x="81" y="551"/>
                    <a:pt x="89" y="552"/>
                    <a:pt x="94" y="551"/>
                  </a:cubicBezTo>
                  <a:cubicBezTo>
                    <a:pt x="100" y="549"/>
                    <a:pt x="102" y="544"/>
                    <a:pt x="106" y="544"/>
                  </a:cubicBezTo>
                  <a:cubicBezTo>
                    <a:pt x="109" y="543"/>
                    <a:pt x="110" y="543"/>
                    <a:pt x="112" y="544"/>
                  </a:cubicBezTo>
                  <a:cubicBezTo>
                    <a:pt x="112" y="539"/>
                    <a:pt x="113" y="536"/>
                    <a:pt x="117" y="534"/>
                  </a:cubicBezTo>
                  <a:cubicBezTo>
                    <a:pt x="121" y="533"/>
                    <a:pt x="125" y="539"/>
                    <a:pt x="128" y="538"/>
                  </a:cubicBezTo>
                  <a:cubicBezTo>
                    <a:pt x="132" y="536"/>
                    <a:pt x="128" y="531"/>
                    <a:pt x="128" y="528"/>
                  </a:cubicBezTo>
                  <a:cubicBezTo>
                    <a:pt x="127" y="524"/>
                    <a:pt x="126" y="518"/>
                    <a:pt x="127" y="514"/>
                  </a:cubicBezTo>
                  <a:cubicBezTo>
                    <a:pt x="128" y="511"/>
                    <a:pt x="133" y="513"/>
                    <a:pt x="134" y="509"/>
                  </a:cubicBezTo>
                  <a:cubicBezTo>
                    <a:pt x="135" y="505"/>
                    <a:pt x="128" y="497"/>
                    <a:pt x="132" y="494"/>
                  </a:cubicBezTo>
                  <a:cubicBezTo>
                    <a:pt x="136" y="491"/>
                    <a:pt x="143" y="499"/>
                    <a:pt x="147" y="499"/>
                  </a:cubicBezTo>
                  <a:cubicBezTo>
                    <a:pt x="152" y="499"/>
                    <a:pt x="154" y="491"/>
                    <a:pt x="157" y="494"/>
                  </a:cubicBezTo>
                  <a:cubicBezTo>
                    <a:pt x="160" y="496"/>
                    <a:pt x="155" y="504"/>
                    <a:pt x="157" y="507"/>
                  </a:cubicBezTo>
                  <a:cubicBezTo>
                    <a:pt x="160" y="510"/>
                    <a:pt x="166" y="508"/>
                    <a:pt x="168" y="511"/>
                  </a:cubicBezTo>
                  <a:cubicBezTo>
                    <a:pt x="170" y="514"/>
                    <a:pt x="168" y="518"/>
                    <a:pt x="169" y="522"/>
                  </a:cubicBezTo>
                  <a:cubicBezTo>
                    <a:pt x="170" y="526"/>
                    <a:pt x="171" y="531"/>
                    <a:pt x="173" y="533"/>
                  </a:cubicBezTo>
                  <a:cubicBezTo>
                    <a:pt x="176" y="536"/>
                    <a:pt x="180" y="540"/>
                    <a:pt x="182" y="536"/>
                  </a:cubicBezTo>
                  <a:cubicBezTo>
                    <a:pt x="185" y="532"/>
                    <a:pt x="182" y="522"/>
                    <a:pt x="184" y="518"/>
                  </a:cubicBezTo>
                  <a:cubicBezTo>
                    <a:pt x="185" y="513"/>
                    <a:pt x="190" y="515"/>
                    <a:pt x="190" y="512"/>
                  </a:cubicBezTo>
                  <a:cubicBezTo>
                    <a:pt x="191" y="509"/>
                    <a:pt x="186" y="506"/>
                    <a:pt x="186" y="502"/>
                  </a:cubicBezTo>
                  <a:cubicBezTo>
                    <a:pt x="187" y="498"/>
                    <a:pt x="192" y="496"/>
                    <a:pt x="194" y="491"/>
                  </a:cubicBezTo>
                  <a:cubicBezTo>
                    <a:pt x="195" y="487"/>
                    <a:pt x="191" y="481"/>
                    <a:pt x="194" y="477"/>
                  </a:cubicBezTo>
                  <a:cubicBezTo>
                    <a:pt x="198" y="473"/>
                    <a:pt x="207" y="472"/>
                    <a:pt x="212" y="471"/>
                  </a:cubicBezTo>
                  <a:cubicBezTo>
                    <a:pt x="216" y="470"/>
                    <a:pt x="217" y="474"/>
                    <a:pt x="221" y="472"/>
                  </a:cubicBezTo>
                  <a:cubicBezTo>
                    <a:pt x="225" y="469"/>
                    <a:pt x="229" y="465"/>
                    <a:pt x="233" y="455"/>
                  </a:cubicBezTo>
                  <a:cubicBezTo>
                    <a:pt x="231" y="452"/>
                    <a:pt x="233" y="451"/>
                    <a:pt x="232" y="449"/>
                  </a:cubicBezTo>
                  <a:cubicBezTo>
                    <a:pt x="230" y="446"/>
                    <a:pt x="227" y="446"/>
                    <a:pt x="224" y="444"/>
                  </a:cubicBezTo>
                  <a:cubicBezTo>
                    <a:pt x="222" y="442"/>
                    <a:pt x="217" y="439"/>
                    <a:pt x="216" y="435"/>
                  </a:cubicBezTo>
                  <a:cubicBezTo>
                    <a:pt x="215" y="430"/>
                    <a:pt x="217" y="423"/>
                    <a:pt x="218" y="419"/>
                  </a:cubicBezTo>
                  <a:cubicBezTo>
                    <a:pt x="219" y="415"/>
                    <a:pt x="221" y="415"/>
                    <a:pt x="222" y="413"/>
                  </a:cubicBezTo>
                  <a:cubicBezTo>
                    <a:pt x="224" y="411"/>
                    <a:pt x="224" y="409"/>
                    <a:pt x="225" y="405"/>
                  </a:cubicBezTo>
                  <a:cubicBezTo>
                    <a:pt x="225" y="402"/>
                    <a:pt x="225" y="396"/>
                    <a:pt x="226" y="393"/>
                  </a:cubicBezTo>
                  <a:cubicBezTo>
                    <a:pt x="227" y="390"/>
                    <a:pt x="230" y="393"/>
                    <a:pt x="231" y="389"/>
                  </a:cubicBezTo>
                  <a:cubicBezTo>
                    <a:pt x="232" y="384"/>
                    <a:pt x="231" y="374"/>
                    <a:pt x="231" y="369"/>
                  </a:cubicBezTo>
                  <a:cubicBezTo>
                    <a:pt x="231" y="364"/>
                    <a:pt x="230" y="362"/>
                    <a:pt x="231" y="359"/>
                  </a:cubicBezTo>
                  <a:cubicBezTo>
                    <a:pt x="233" y="356"/>
                    <a:pt x="236" y="355"/>
                    <a:pt x="237" y="352"/>
                  </a:cubicBezTo>
                  <a:cubicBezTo>
                    <a:pt x="239" y="349"/>
                    <a:pt x="237" y="344"/>
                    <a:pt x="238" y="341"/>
                  </a:cubicBezTo>
                  <a:cubicBezTo>
                    <a:pt x="239" y="338"/>
                    <a:pt x="243" y="340"/>
                    <a:pt x="245" y="336"/>
                  </a:cubicBezTo>
                  <a:cubicBezTo>
                    <a:pt x="246" y="332"/>
                    <a:pt x="245" y="322"/>
                    <a:pt x="246" y="319"/>
                  </a:cubicBezTo>
                  <a:cubicBezTo>
                    <a:pt x="247" y="315"/>
                    <a:pt x="250" y="321"/>
                    <a:pt x="251" y="316"/>
                  </a:cubicBezTo>
                  <a:cubicBezTo>
                    <a:pt x="252" y="312"/>
                    <a:pt x="250" y="300"/>
                    <a:pt x="252" y="295"/>
                  </a:cubicBezTo>
                  <a:cubicBezTo>
                    <a:pt x="253" y="290"/>
                    <a:pt x="255" y="291"/>
                    <a:pt x="257" y="289"/>
                  </a:cubicBezTo>
                  <a:cubicBezTo>
                    <a:pt x="259" y="286"/>
                    <a:pt x="261" y="282"/>
                    <a:pt x="261" y="279"/>
                  </a:cubicBezTo>
                  <a:cubicBezTo>
                    <a:pt x="262" y="276"/>
                    <a:pt x="262" y="273"/>
                    <a:pt x="261" y="271"/>
                  </a:cubicBezTo>
                  <a:cubicBezTo>
                    <a:pt x="259" y="269"/>
                    <a:pt x="257" y="267"/>
                    <a:pt x="255" y="268"/>
                  </a:cubicBezTo>
                  <a:cubicBezTo>
                    <a:pt x="253" y="268"/>
                    <a:pt x="253" y="274"/>
                    <a:pt x="250" y="274"/>
                  </a:cubicBezTo>
                  <a:cubicBezTo>
                    <a:pt x="248" y="275"/>
                    <a:pt x="246" y="271"/>
                    <a:pt x="245" y="270"/>
                  </a:cubicBezTo>
                  <a:cubicBezTo>
                    <a:pt x="243" y="268"/>
                    <a:pt x="243" y="267"/>
                    <a:pt x="242" y="265"/>
                  </a:cubicBezTo>
                  <a:cubicBezTo>
                    <a:pt x="241" y="264"/>
                    <a:pt x="241" y="263"/>
                    <a:pt x="238" y="262"/>
                  </a:cubicBezTo>
                  <a:cubicBezTo>
                    <a:pt x="236" y="261"/>
                    <a:pt x="229" y="264"/>
                    <a:pt x="227" y="260"/>
                  </a:cubicBezTo>
                  <a:cubicBezTo>
                    <a:pt x="225" y="255"/>
                    <a:pt x="229" y="247"/>
                    <a:pt x="228" y="243"/>
                  </a:cubicBezTo>
                  <a:cubicBezTo>
                    <a:pt x="227" y="239"/>
                    <a:pt x="224" y="240"/>
                    <a:pt x="222" y="237"/>
                  </a:cubicBezTo>
                  <a:cubicBezTo>
                    <a:pt x="220" y="235"/>
                    <a:pt x="218" y="232"/>
                    <a:pt x="217" y="229"/>
                  </a:cubicBezTo>
                  <a:cubicBezTo>
                    <a:pt x="216" y="226"/>
                    <a:pt x="215" y="221"/>
                    <a:pt x="215" y="218"/>
                  </a:cubicBezTo>
                  <a:cubicBezTo>
                    <a:pt x="215" y="215"/>
                    <a:pt x="214" y="213"/>
                    <a:pt x="216" y="211"/>
                  </a:cubicBezTo>
                  <a:cubicBezTo>
                    <a:pt x="217" y="209"/>
                    <a:pt x="220" y="209"/>
                    <a:pt x="222" y="207"/>
                  </a:cubicBezTo>
                  <a:cubicBezTo>
                    <a:pt x="223" y="205"/>
                    <a:pt x="221" y="201"/>
                    <a:pt x="222" y="199"/>
                  </a:cubicBezTo>
                  <a:cubicBezTo>
                    <a:pt x="223" y="197"/>
                    <a:pt x="226" y="200"/>
                    <a:pt x="227" y="197"/>
                  </a:cubicBezTo>
                  <a:cubicBezTo>
                    <a:pt x="228" y="194"/>
                    <a:pt x="229" y="189"/>
                    <a:pt x="229" y="184"/>
                  </a:cubicBezTo>
                  <a:cubicBezTo>
                    <a:pt x="229" y="180"/>
                    <a:pt x="230" y="174"/>
                    <a:pt x="229" y="170"/>
                  </a:cubicBezTo>
                  <a:cubicBezTo>
                    <a:pt x="229" y="167"/>
                    <a:pt x="227" y="166"/>
                    <a:pt x="225" y="166"/>
                  </a:cubicBezTo>
                  <a:cubicBezTo>
                    <a:pt x="224" y="165"/>
                    <a:pt x="223" y="167"/>
                    <a:pt x="220" y="167"/>
                  </a:cubicBezTo>
                  <a:cubicBezTo>
                    <a:pt x="218" y="168"/>
                    <a:pt x="215" y="168"/>
                    <a:pt x="213" y="167"/>
                  </a:cubicBezTo>
                  <a:cubicBezTo>
                    <a:pt x="210" y="167"/>
                    <a:pt x="208" y="164"/>
                    <a:pt x="206" y="163"/>
                  </a:cubicBezTo>
                  <a:cubicBezTo>
                    <a:pt x="204" y="162"/>
                    <a:pt x="202" y="162"/>
                    <a:pt x="201" y="159"/>
                  </a:cubicBezTo>
                  <a:cubicBezTo>
                    <a:pt x="200" y="156"/>
                    <a:pt x="200" y="149"/>
                    <a:pt x="201" y="146"/>
                  </a:cubicBezTo>
                  <a:cubicBezTo>
                    <a:pt x="202" y="143"/>
                    <a:pt x="204" y="143"/>
                    <a:pt x="206" y="142"/>
                  </a:cubicBezTo>
                  <a:cubicBezTo>
                    <a:pt x="207" y="140"/>
                    <a:pt x="209" y="140"/>
                    <a:pt x="210" y="138"/>
                  </a:cubicBezTo>
                  <a:cubicBezTo>
                    <a:pt x="211" y="136"/>
                    <a:pt x="211" y="134"/>
                    <a:pt x="211" y="131"/>
                  </a:cubicBezTo>
                  <a:cubicBezTo>
                    <a:pt x="210" y="129"/>
                    <a:pt x="208" y="126"/>
                    <a:pt x="207" y="125"/>
                  </a:cubicBezTo>
                  <a:cubicBezTo>
                    <a:pt x="206" y="123"/>
                    <a:pt x="204" y="125"/>
                    <a:pt x="203" y="121"/>
                  </a:cubicBezTo>
                  <a:cubicBezTo>
                    <a:pt x="203" y="117"/>
                    <a:pt x="204" y="108"/>
                    <a:pt x="203" y="103"/>
                  </a:cubicBezTo>
                  <a:cubicBezTo>
                    <a:pt x="203" y="98"/>
                    <a:pt x="201" y="96"/>
                    <a:pt x="200" y="92"/>
                  </a:cubicBezTo>
                  <a:cubicBezTo>
                    <a:pt x="199" y="89"/>
                    <a:pt x="197" y="85"/>
                    <a:pt x="196" y="82"/>
                  </a:cubicBezTo>
                  <a:cubicBezTo>
                    <a:pt x="195" y="79"/>
                    <a:pt x="195" y="77"/>
                    <a:pt x="192" y="74"/>
                  </a:cubicBezTo>
                  <a:cubicBezTo>
                    <a:pt x="189" y="71"/>
                    <a:pt x="184" y="67"/>
                    <a:pt x="178" y="65"/>
                  </a:cubicBezTo>
                  <a:cubicBezTo>
                    <a:pt x="173" y="63"/>
                    <a:pt x="162" y="64"/>
                    <a:pt x="158" y="64"/>
                  </a:cubicBezTo>
                  <a:cubicBezTo>
                    <a:pt x="153" y="64"/>
                    <a:pt x="151" y="64"/>
                    <a:pt x="149" y="62"/>
                  </a:cubicBezTo>
                  <a:cubicBezTo>
                    <a:pt x="147" y="61"/>
                    <a:pt x="147" y="58"/>
                    <a:pt x="149" y="57"/>
                  </a:cubicBezTo>
                  <a:cubicBezTo>
                    <a:pt x="150" y="55"/>
                    <a:pt x="154" y="57"/>
                    <a:pt x="155" y="55"/>
                  </a:cubicBezTo>
                  <a:cubicBezTo>
                    <a:pt x="157" y="52"/>
                    <a:pt x="154" y="45"/>
                    <a:pt x="157" y="42"/>
                  </a:cubicBezTo>
                  <a:cubicBezTo>
                    <a:pt x="160" y="40"/>
                    <a:pt x="164" y="45"/>
                    <a:pt x="167" y="43"/>
                  </a:cubicBezTo>
                  <a:cubicBezTo>
                    <a:pt x="170" y="42"/>
                    <a:pt x="171" y="37"/>
                    <a:pt x="171" y="35"/>
                  </a:cubicBezTo>
                  <a:cubicBezTo>
                    <a:pt x="171" y="32"/>
                    <a:pt x="167" y="33"/>
                    <a:pt x="166" y="31"/>
                  </a:cubicBezTo>
                  <a:cubicBezTo>
                    <a:pt x="165" y="29"/>
                    <a:pt x="167" y="25"/>
                    <a:pt x="166" y="22"/>
                  </a:cubicBezTo>
                  <a:cubicBezTo>
                    <a:pt x="166" y="19"/>
                    <a:pt x="163" y="18"/>
                    <a:pt x="161" y="15"/>
                  </a:cubicBezTo>
                  <a:cubicBezTo>
                    <a:pt x="160" y="13"/>
                    <a:pt x="161" y="9"/>
                    <a:pt x="159" y="7"/>
                  </a:cubicBezTo>
                  <a:cubicBezTo>
                    <a:pt x="158" y="5"/>
                    <a:pt x="155" y="4"/>
                    <a:pt x="153" y="3"/>
                  </a:cubicBezTo>
                  <a:cubicBezTo>
                    <a:pt x="151" y="2"/>
                    <a:pt x="149" y="0"/>
                    <a:pt x="147" y="3"/>
                  </a:cubicBezTo>
                  <a:cubicBezTo>
                    <a:pt x="146" y="5"/>
                    <a:pt x="146" y="11"/>
                    <a:pt x="147" y="14"/>
                  </a:cubicBezTo>
                  <a:cubicBezTo>
                    <a:pt x="148" y="17"/>
                    <a:pt x="152" y="17"/>
                    <a:pt x="153" y="20"/>
                  </a:cubicBezTo>
                  <a:cubicBezTo>
                    <a:pt x="153" y="23"/>
                    <a:pt x="156" y="29"/>
                    <a:pt x="150" y="31"/>
                  </a:cubicBezTo>
                  <a:cubicBezTo>
                    <a:pt x="145" y="33"/>
                    <a:pt x="132" y="28"/>
                    <a:pt x="126" y="30"/>
                  </a:cubicBezTo>
                  <a:cubicBezTo>
                    <a:pt x="121" y="32"/>
                    <a:pt x="127" y="39"/>
                    <a:pt x="124" y="40"/>
                  </a:cubicBezTo>
                  <a:cubicBezTo>
                    <a:pt x="120" y="41"/>
                    <a:pt x="115" y="35"/>
                    <a:pt x="112" y="34"/>
                  </a:cubicBezTo>
                  <a:cubicBezTo>
                    <a:pt x="108" y="34"/>
                    <a:pt x="110" y="39"/>
                    <a:pt x="107" y="40"/>
                  </a:cubicBezTo>
                  <a:cubicBezTo>
                    <a:pt x="105" y="40"/>
                    <a:pt x="102" y="39"/>
                    <a:pt x="99" y="37"/>
                  </a:cubicBezTo>
                  <a:cubicBezTo>
                    <a:pt x="96" y="35"/>
                    <a:pt x="95" y="26"/>
                    <a:pt x="92" y="29"/>
                  </a:cubicBezTo>
                  <a:cubicBezTo>
                    <a:pt x="88" y="32"/>
                    <a:pt x="89" y="39"/>
                    <a:pt x="89" y="45"/>
                  </a:cubicBezTo>
                  <a:cubicBezTo>
                    <a:pt x="89" y="50"/>
                    <a:pt x="91" y="58"/>
                    <a:pt x="91" y="61"/>
                  </a:cubicBezTo>
                  <a:cubicBezTo>
                    <a:pt x="90" y="65"/>
                    <a:pt x="87" y="64"/>
                    <a:pt x="87" y="67"/>
                  </a:cubicBezTo>
                  <a:cubicBezTo>
                    <a:pt x="86" y="69"/>
                    <a:pt x="85" y="73"/>
                    <a:pt x="86" y="76"/>
                  </a:cubicBezTo>
                  <a:cubicBezTo>
                    <a:pt x="87" y="80"/>
                    <a:pt x="92" y="82"/>
                    <a:pt x="93" y="85"/>
                  </a:cubicBezTo>
                  <a:cubicBezTo>
                    <a:pt x="94" y="88"/>
                    <a:pt x="95" y="90"/>
                    <a:pt x="92" y="91"/>
                  </a:cubicBezTo>
                  <a:cubicBezTo>
                    <a:pt x="90" y="92"/>
                    <a:pt x="84" y="85"/>
                    <a:pt x="82" y="90"/>
                  </a:cubicBezTo>
                  <a:cubicBezTo>
                    <a:pt x="79" y="94"/>
                    <a:pt x="83" y="107"/>
                    <a:pt x="81" y="112"/>
                  </a:cubicBezTo>
                  <a:cubicBezTo>
                    <a:pt x="78" y="117"/>
                    <a:pt x="72" y="109"/>
                    <a:pt x="69" y="112"/>
                  </a:cubicBezTo>
                  <a:cubicBezTo>
                    <a:pt x="67" y="115"/>
                    <a:pt x="69" y="120"/>
                    <a:pt x="70" y="123"/>
                  </a:cubicBezTo>
                  <a:cubicBezTo>
                    <a:pt x="71" y="126"/>
                    <a:pt x="72" y="128"/>
                    <a:pt x="75" y="129"/>
                  </a:cubicBezTo>
                  <a:cubicBezTo>
                    <a:pt x="77" y="131"/>
                    <a:pt x="80" y="126"/>
                    <a:pt x="82" y="129"/>
                  </a:cubicBezTo>
                  <a:cubicBezTo>
                    <a:pt x="84" y="132"/>
                    <a:pt x="81" y="140"/>
                    <a:pt x="83" y="144"/>
                  </a:cubicBezTo>
                  <a:cubicBezTo>
                    <a:pt x="85" y="148"/>
                    <a:pt x="91" y="147"/>
                    <a:pt x="93" y="149"/>
                  </a:cubicBezTo>
                  <a:cubicBezTo>
                    <a:pt x="96" y="151"/>
                    <a:pt x="98" y="153"/>
                    <a:pt x="99" y="155"/>
                  </a:cubicBezTo>
                  <a:cubicBezTo>
                    <a:pt x="99" y="158"/>
                    <a:pt x="99" y="160"/>
                    <a:pt x="98" y="163"/>
                  </a:cubicBezTo>
                  <a:cubicBezTo>
                    <a:pt x="97" y="166"/>
                    <a:pt x="93" y="169"/>
                    <a:pt x="91" y="171"/>
                  </a:cubicBezTo>
                  <a:cubicBezTo>
                    <a:pt x="88" y="174"/>
                    <a:pt x="85" y="171"/>
                    <a:pt x="83" y="177"/>
                  </a:cubicBezTo>
                  <a:cubicBezTo>
                    <a:pt x="81" y="183"/>
                    <a:pt x="81" y="198"/>
                    <a:pt x="79" y="204"/>
                  </a:cubicBezTo>
                  <a:cubicBezTo>
                    <a:pt x="77" y="209"/>
                    <a:pt x="75" y="205"/>
                    <a:pt x="73" y="207"/>
                  </a:cubicBezTo>
                  <a:cubicBezTo>
                    <a:pt x="72" y="209"/>
                    <a:pt x="74" y="212"/>
                    <a:pt x="72" y="214"/>
                  </a:cubicBezTo>
                  <a:cubicBezTo>
                    <a:pt x="71" y="217"/>
                    <a:pt x="67" y="218"/>
                    <a:pt x="65" y="220"/>
                  </a:cubicBezTo>
                  <a:cubicBezTo>
                    <a:pt x="63" y="222"/>
                    <a:pt x="61" y="222"/>
                    <a:pt x="61" y="225"/>
                  </a:cubicBezTo>
                  <a:cubicBezTo>
                    <a:pt x="62" y="227"/>
                    <a:pt x="66" y="228"/>
                    <a:pt x="66" y="231"/>
                  </a:cubicBezTo>
                  <a:cubicBezTo>
                    <a:pt x="66" y="234"/>
                    <a:pt x="66" y="237"/>
                    <a:pt x="64" y="239"/>
                  </a:cubicBezTo>
                  <a:cubicBezTo>
                    <a:pt x="61" y="240"/>
                    <a:pt x="55" y="237"/>
                    <a:pt x="52" y="239"/>
                  </a:cubicBezTo>
                  <a:cubicBezTo>
                    <a:pt x="49" y="241"/>
                    <a:pt x="51" y="246"/>
                    <a:pt x="49" y="248"/>
                  </a:cubicBezTo>
                  <a:cubicBezTo>
                    <a:pt x="46" y="250"/>
                    <a:pt x="40" y="245"/>
                    <a:pt x="38" y="248"/>
                  </a:cubicBezTo>
                  <a:cubicBezTo>
                    <a:pt x="35" y="251"/>
                    <a:pt x="40" y="258"/>
                    <a:pt x="37" y="261"/>
                  </a:cubicBezTo>
                  <a:cubicBezTo>
                    <a:pt x="34" y="264"/>
                    <a:pt x="29" y="261"/>
                    <a:pt x="25" y="261"/>
                  </a:cubicBezTo>
                  <a:cubicBezTo>
                    <a:pt x="21" y="262"/>
                    <a:pt x="16" y="259"/>
                    <a:pt x="15" y="263"/>
                  </a:cubicBezTo>
                  <a:cubicBezTo>
                    <a:pt x="14" y="267"/>
                    <a:pt x="21" y="268"/>
                    <a:pt x="23" y="272"/>
                  </a:cubicBezTo>
                  <a:cubicBezTo>
                    <a:pt x="24" y="275"/>
                    <a:pt x="24" y="280"/>
                    <a:pt x="23" y="283"/>
                  </a:cubicBezTo>
                  <a:cubicBezTo>
                    <a:pt x="22" y="286"/>
                    <a:pt x="21" y="288"/>
                    <a:pt x="18" y="289"/>
                  </a:cubicBezTo>
                  <a:cubicBezTo>
                    <a:pt x="16" y="290"/>
                    <a:pt x="11" y="284"/>
                    <a:pt x="9" y="288"/>
                  </a:cubicBezTo>
                  <a:cubicBezTo>
                    <a:pt x="6" y="293"/>
                    <a:pt x="9" y="304"/>
                    <a:pt x="8" y="308"/>
                  </a:cubicBezTo>
                  <a:cubicBezTo>
                    <a:pt x="6" y="313"/>
                    <a:pt x="1" y="312"/>
                    <a:pt x="0" y="315"/>
                  </a:cubicBezTo>
                  <a:cubicBezTo>
                    <a:pt x="0" y="317"/>
                    <a:pt x="4" y="316"/>
                    <a:pt x="5" y="319"/>
                  </a:cubicBezTo>
                  <a:cubicBezTo>
                    <a:pt x="5" y="322"/>
                    <a:pt x="4" y="328"/>
                    <a:pt x="4" y="332"/>
                  </a:cubicBezTo>
                  <a:cubicBezTo>
                    <a:pt x="4" y="337"/>
                    <a:pt x="3" y="341"/>
                    <a:pt x="6" y="346"/>
                  </a:cubicBezTo>
                  <a:cubicBezTo>
                    <a:pt x="9" y="350"/>
                    <a:pt x="16" y="357"/>
                    <a:pt x="22" y="360"/>
                  </a:cubicBezTo>
                  <a:cubicBezTo>
                    <a:pt x="28" y="363"/>
                    <a:pt x="36" y="359"/>
                    <a:pt x="40" y="361"/>
                  </a:cubicBezTo>
                  <a:cubicBezTo>
                    <a:pt x="45" y="362"/>
                    <a:pt x="45" y="365"/>
                    <a:pt x="45" y="368"/>
                  </a:cubicBezTo>
                  <a:cubicBezTo>
                    <a:pt x="45" y="371"/>
                    <a:pt x="41" y="373"/>
                    <a:pt x="41" y="376"/>
                  </a:cubicBezTo>
                  <a:cubicBezTo>
                    <a:pt x="41" y="380"/>
                    <a:pt x="45" y="384"/>
                    <a:pt x="45" y="387"/>
                  </a:cubicBezTo>
                  <a:cubicBezTo>
                    <a:pt x="45" y="390"/>
                    <a:pt x="41" y="389"/>
                    <a:pt x="40" y="392"/>
                  </a:cubicBezTo>
                  <a:cubicBezTo>
                    <a:pt x="39" y="394"/>
                    <a:pt x="47" y="397"/>
                    <a:pt x="43" y="399"/>
                  </a:cubicBezTo>
                  <a:cubicBezTo>
                    <a:pt x="38" y="400"/>
                    <a:pt x="27" y="397"/>
                    <a:pt x="23" y="399"/>
                  </a:cubicBezTo>
                  <a:cubicBezTo>
                    <a:pt x="19" y="400"/>
                    <a:pt x="23" y="402"/>
                    <a:pt x="22" y="405"/>
                  </a:cubicBezTo>
                  <a:cubicBezTo>
                    <a:pt x="20" y="407"/>
                    <a:pt x="14" y="411"/>
                    <a:pt x="14" y="416"/>
                  </a:cubicBezTo>
                  <a:cubicBezTo>
                    <a:pt x="13" y="421"/>
                    <a:pt x="16" y="430"/>
                    <a:pt x="20" y="433"/>
                  </a:cubicBezTo>
                  <a:cubicBezTo>
                    <a:pt x="24" y="437"/>
                    <a:pt x="30" y="429"/>
                    <a:pt x="33" y="433"/>
                  </a:cubicBezTo>
                  <a:cubicBezTo>
                    <a:pt x="36" y="437"/>
                    <a:pt x="32" y="446"/>
                    <a:pt x="33" y="450"/>
                  </a:cubicBezTo>
                  <a:cubicBezTo>
                    <a:pt x="34" y="454"/>
                    <a:pt x="38" y="454"/>
                    <a:pt x="39" y="457"/>
                  </a:cubicBezTo>
                  <a:cubicBezTo>
                    <a:pt x="39" y="460"/>
                    <a:pt x="38" y="466"/>
                    <a:pt x="36" y="468"/>
                  </a:cubicBezTo>
                  <a:cubicBezTo>
                    <a:pt x="34" y="470"/>
                    <a:pt x="33" y="464"/>
                    <a:pt x="28" y="468"/>
                  </a:cubicBezTo>
                  <a:cubicBezTo>
                    <a:pt x="24" y="472"/>
                    <a:pt x="14" y="484"/>
                    <a:pt x="12" y="489"/>
                  </a:cubicBezTo>
                  <a:cubicBezTo>
                    <a:pt x="9" y="494"/>
                    <a:pt x="15" y="491"/>
                    <a:pt x="16" y="493"/>
                  </a:cubicBezTo>
                  <a:cubicBezTo>
                    <a:pt x="17" y="496"/>
                    <a:pt x="19" y="499"/>
                    <a:pt x="16" y="501"/>
                  </a:cubicBezTo>
                  <a:cubicBezTo>
                    <a:pt x="14" y="503"/>
                    <a:pt x="10" y="500"/>
                    <a:pt x="8" y="501"/>
                  </a:cubicBezTo>
                  <a:cubicBezTo>
                    <a:pt x="5" y="503"/>
                    <a:pt x="8" y="507"/>
                    <a:pt x="5" y="508"/>
                  </a:cubicBezTo>
                  <a:cubicBezTo>
                    <a:pt x="5" y="509"/>
                    <a:pt x="4" y="509"/>
                    <a:pt x="3" y="509"/>
                  </a:cubicBezTo>
                  <a:cubicBezTo>
                    <a:pt x="4" y="512"/>
                    <a:pt x="4" y="515"/>
                    <a:pt x="5" y="517"/>
                  </a:cubicBezTo>
                  <a:cubicBezTo>
                    <a:pt x="7" y="520"/>
                    <a:pt x="12" y="521"/>
                    <a:pt x="13" y="523"/>
                  </a:cubicBezTo>
                  <a:cubicBezTo>
                    <a:pt x="15" y="525"/>
                    <a:pt x="16" y="527"/>
                    <a:pt x="15" y="529"/>
                  </a:cubicBezTo>
                  <a:cubicBezTo>
                    <a:pt x="14" y="532"/>
                    <a:pt x="9" y="532"/>
                    <a:pt x="8" y="536"/>
                  </a:cubicBezTo>
                  <a:cubicBezTo>
                    <a:pt x="7" y="541"/>
                    <a:pt x="9" y="551"/>
                    <a:pt x="9" y="554"/>
                  </a:cubicBezTo>
                  <a:cubicBezTo>
                    <a:pt x="9" y="557"/>
                    <a:pt x="11" y="556"/>
                    <a:pt x="11" y="557"/>
                  </a:cubicBezTo>
                  <a:cubicBezTo>
                    <a:pt x="11" y="558"/>
                    <a:pt x="8" y="565"/>
                    <a:pt x="8" y="566"/>
                  </a:cubicBezTo>
                  <a:cubicBezTo>
                    <a:pt x="8" y="567"/>
                    <a:pt x="6" y="571"/>
                    <a:pt x="8" y="572"/>
                  </a:cubicBezTo>
                  <a:cubicBezTo>
                    <a:pt x="10" y="574"/>
                    <a:pt x="14" y="572"/>
                    <a:pt x="16" y="574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179388" indent="-4763"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6" name="Freeform 31"/>
            <p:cNvSpPr>
              <a:spLocks noEditPoints="1"/>
            </p:cNvSpPr>
            <p:nvPr/>
          </p:nvSpPr>
          <p:spPr bwMode="auto">
            <a:xfrm rot="21439583">
              <a:off x="4403946" y="4657555"/>
              <a:ext cx="832093" cy="926370"/>
            </a:xfrm>
            <a:custGeom>
              <a:avLst/>
              <a:gdLst/>
              <a:ahLst/>
              <a:cxnLst>
                <a:cxn ang="0">
                  <a:pos x="69" y="21"/>
                </a:cxn>
                <a:cxn ang="0">
                  <a:pos x="79" y="17"/>
                </a:cxn>
                <a:cxn ang="0">
                  <a:pos x="92" y="22"/>
                </a:cxn>
                <a:cxn ang="0">
                  <a:pos x="109" y="13"/>
                </a:cxn>
                <a:cxn ang="0">
                  <a:pos x="137" y="12"/>
                </a:cxn>
                <a:cxn ang="0">
                  <a:pos x="144" y="26"/>
                </a:cxn>
                <a:cxn ang="0">
                  <a:pos x="148" y="33"/>
                </a:cxn>
                <a:cxn ang="0">
                  <a:pos x="144" y="39"/>
                </a:cxn>
                <a:cxn ang="0">
                  <a:pos x="140" y="56"/>
                </a:cxn>
                <a:cxn ang="0">
                  <a:pos x="142" y="65"/>
                </a:cxn>
                <a:cxn ang="0">
                  <a:pos x="143" y="79"/>
                </a:cxn>
                <a:cxn ang="0">
                  <a:pos x="138" y="91"/>
                </a:cxn>
                <a:cxn ang="0">
                  <a:pos x="131" y="94"/>
                </a:cxn>
                <a:cxn ang="0">
                  <a:pos x="116" y="99"/>
                </a:cxn>
                <a:cxn ang="0">
                  <a:pos x="107" y="114"/>
                </a:cxn>
                <a:cxn ang="0">
                  <a:pos x="105" y="124"/>
                </a:cxn>
                <a:cxn ang="0">
                  <a:pos x="99" y="132"/>
                </a:cxn>
                <a:cxn ang="0">
                  <a:pos x="89" y="126"/>
                </a:cxn>
                <a:cxn ang="0">
                  <a:pos x="80" y="133"/>
                </a:cxn>
                <a:cxn ang="0">
                  <a:pos x="70" y="149"/>
                </a:cxn>
                <a:cxn ang="0">
                  <a:pos x="56" y="155"/>
                </a:cxn>
                <a:cxn ang="0">
                  <a:pos x="51" y="170"/>
                </a:cxn>
                <a:cxn ang="0">
                  <a:pos x="58" y="187"/>
                </a:cxn>
                <a:cxn ang="0">
                  <a:pos x="40" y="188"/>
                </a:cxn>
                <a:cxn ang="0">
                  <a:pos x="26" y="195"/>
                </a:cxn>
                <a:cxn ang="0">
                  <a:pos x="19" y="171"/>
                </a:cxn>
                <a:cxn ang="0">
                  <a:pos x="11" y="151"/>
                </a:cxn>
                <a:cxn ang="0">
                  <a:pos x="1" y="126"/>
                </a:cxn>
                <a:cxn ang="0">
                  <a:pos x="6" y="106"/>
                </a:cxn>
                <a:cxn ang="0">
                  <a:pos x="13" y="90"/>
                </a:cxn>
                <a:cxn ang="0">
                  <a:pos x="24" y="74"/>
                </a:cxn>
                <a:cxn ang="0">
                  <a:pos x="30" y="61"/>
                </a:cxn>
                <a:cxn ang="0">
                  <a:pos x="49" y="58"/>
                </a:cxn>
                <a:cxn ang="0">
                  <a:pos x="56" y="33"/>
                </a:cxn>
                <a:cxn ang="0">
                  <a:pos x="56" y="18"/>
                </a:cxn>
                <a:cxn ang="0">
                  <a:pos x="18" y="170"/>
                </a:cxn>
                <a:cxn ang="0">
                  <a:pos x="141" y="11"/>
                </a:cxn>
                <a:cxn ang="0">
                  <a:pos x="141" y="11"/>
                </a:cxn>
                <a:cxn ang="0">
                  <a:pos x="141" y="11"/>
                </a:cxn>
                <a:cxn ang="0">
                  <a:pos x="141" y="11"/>
                </a:cxn>
                <a:cxn ang="0">
                  <a:pos x="141" y="11"/>
                </a:cxn>
                <a:cxn ang="0">
                  <a:pos x="142" y="2"/>
                </a:cxn>
                <a:cxn ang="0">
                  <a:pos x="142" y="2"/>
                </a:cxn>
                <a:cxn ang="0">
                  <a:pos x="142" y="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43" y="0"/>
                </a:cxn>
              </a:cxnLst>
              <a:rect l="0" t="0" r="r" b="b"/>
              <a:pathLst>
                <a:path w="149" h="195">
                  <a:moveTo>
                    <a:pt x="56" y="18"/>
                  </a:moveTo>
                  <a:cubicBezTo>
                    <a:pt x="59" y="20"/>
                    <a:pt x="65" y="20"/>
                    <a:pt x="69" y="21"/>
                  </a:cubicBezTo>
                  <a:cubicBezTo>
                    <a:pt x="72" y="22"/>
                    <a:pt x="73" y="26"/>
                    <a:pt x="76" y="25"/>
                  </a:cubicBezTo>
                  <a:cubicBezTo>
                    <a:pt x="78" y="24"/>
                    <a:pt x="77" y="19"/>
                    <a:pt x="79" y="17"/>
                  </a:cubicBezTo>
                  <a:cubicBezTo>
                    <a:pt x="81" y="16"/>
                    <a:pt x="83" y="16"/>
                    <a:pt x="85" y="17"/>
                  </a:cubicBezTo>
                  <a:cubicBezTo>
                    <a:pt x="88" y="18"/>
                    <a:pt x="88" y="21"/>
                    <a:pt x="92" y="22"/>
                  </a:cubicBezTo>
                  <a:cubicBezTo>
                    <a:pt x="96" y="23"/>
                    <a:pt x="102" y="24"/>
                    <a:pt x="106" y="22"/>
                  </a:cubicBezTo>
                  <a:cubicBezTo>
                    <a:pt x="109" y="20"/>
                    <a:pt x="106" y="15"/>
                    <a:pt x="109" y="13"/>
                  </a:cubicBezTo>
                  <a:cubicBezTo>
                    <a:pt x="111" y="11"/>
                    <a:pt x="114" y="12"/>
                    <a:pt x="119" y="12"/>
                  </a:cubicBezTo>
                  <a:cubicBezTo>
                    <a:pt x="123" y="11"/>
                    <a:pt x="131" y="12"/>
                    <a:pt x="137" y="12"/>
                  </a:cubicBezTo>
                  <a:cubicBezTo>
                    <a:pt x="139" y="14"/>
                    <a:pt x="141" y="16"/>
                    <a:pt x="142" y="18"/>
                  </a:cubicBezTo>
                  <a:cubicBezTo>
                    <a:pt x="145" y="23"/>
                    <a:pt x="144" y="24"/>
                    <a:pt x="144" y="26"/>
                  </a:cubicBezTo>
                  <a:cubicBezTo>
                    <a:pt x="144" y="29"/>
                    <a:pt x="143" y="30"/>
                    <a:pt x="144" y="31"/>
                  </a:cubicBezTo>
                  <a:cubicBezTo>
                    <a:pt x="144" y="33"/>
                    <a:pt x="147" y="32"/>
                    <a:pt x="148" y="33"/>
                  </a:cubicBezTo>
                  <a:cubicBezTo>
                    <a:pt x="149" y="34"/>
                    <a:pt x="149" y="36"/>
                    <a:pt x="148" y="37"/>
                  </a:cubicBezTo>
                  <a:cubicBezTo>
                    <a:pt x="147" y="38"/>
                    <a:pt x="145" y="36"/>
                    <a:pt x="144" y="39"/>
                  </a:cubicBezTo>
                  <a:cubicBezTo>
                    <a:pt x="143" y="42"/>
                    <a:pt x="144" y="48"/>
                    <a:pt x="144" y="51"/>
                  </a:cubicBezTo>
                  <a:cubicBezTo>
                    <a:pt x="143" y="54"/>
                    <a:pt x="141" y="54"/>
                    <a:pt x="140" y="56"/>
                  </a:cubicBezTo>
                  <a:cubicBezTo>
                    <a:pt x="139" y="58"/>
                    <a:pt x="137" y="59"/>
                    <a:pt x="138" y="61"/>
                  </a:cubicBezTo>
                  <a:cubicBezTo>
                    <a:pt x="138" y="63"/>
                    <a:pt x="141" y="63"/>
                    <a:pt x="142" y="65"/>
                  </a:cubicBezTo>
                  <a:cubicBezTo>
                    <a:pt x="143" y="67"/>
                    <a:pt x="145" y="69"/>
                    <a:pt x="145" y="72"/>
                  </a:cubicBezTo>
                  <a:cubicBezTo>
                    <a:pt x="145" y="74"/>
                    <a:pt x="144" y="77"/>
                    <a:pt x="143" y="79"/>
                  </a:cubicBezTo>
                  <a:cubicBezTo>
                    <a:pt x="142" y="81"/>
                    <a:pt x="139" y="79"/>
                    <a:pt x="138" y="81"/>
                  </a:cubicBezTo>
                  <a:cubicBezTo>
                    <a:pt x="137" y="83"/>
                    <a:pt x="137" y="88"/>
                    <a:pt x="138" y="91"/>
                  </a:cubicBezTo>
                  <a:cubicBezTo>
                    <a:pt x="138" y="91"/>
                    <a:pt x="138" y="92"/>
                    <a:pt x="138" y="92"/>
                  </a:cubicBezTo>
                  <a:cubicBezTo>
                    <a:pt x="135" y="93"/>
                    <a:pt x="133" y="93"/>
                    <a:pt x="131" y="94"/>
                  </a:cubicBezTo>
                  <a:cubicBezTo>
                    <a:pt x="127" y="96"/>
                    <a:pt x="130" y="100"/>
                    <a:pt x="127" y="101"/>
                  </a:cubicBezTo>
                  <a:cubicBezTo>
                    <a:pt x="124" y="102"/>
                    <a:pt x="120" y="99"/>
                    <a:pt x="116" y="99"/>
                  </a:cubicBezTo>
                  <a:cubicBezTo>
                    <a:pt x="113" y="100"/>
                    <a:pt x="109" y="101"/>
                    <a:pt x="107" y="104"/>
                  </a:cubicBezTo>
                  <a:cubicBezTo>
                    <a:pt x="105" y="107"/>
                    <a:pt x="108" y="111"/>
                    <a:pt x="107" y="114"/>
                  </a:cubicBezTo>
                  <a:cubicBezTo>
                    <a:pt x="106" y="116"/>
                    <a:pt x="103" y="115"/>
                    <a:pt x="102" y="118"/>
                  </a:cubicBezTo>
                  <a:cubicBezTo>
                    <a:pt x="102" y="120"/>
                    <a:pt x="104" y="122"/>
                    <a:pt x="105" y="124"/>
                  </a:cubicBezTo>
                  <a:cubicBezTo>
                    <a:pt x="106" y="127"/>
                    <a:pt x="109" y="130"/>
                    <a:pt x="107" y="132"/>
                  </a:cubicBezTo>
                  <a:cubicBezTo>
                    <a:pt x="105" y="134"/>
                    <a:pt x="102" y="133"/>
                    <a:pt x="99" y="132"/>
                  </a:cubicBezTo>
                  <a:cubicBezTo>
                    <a:pt x="97" y="130"/>
                    <a:pt x="96" y="124"/>
                    <a:pt x="94" y="123"/>
                  </a:cubicBezTo>
                  <a:cubicBezTo>
                    <a:pt x="91" y="122"/>
                    <a:pt x="90" y="125"/>
                    <a:pt x="89" y="126"/>
                  </a:cubicBezTo>
                  <a:cubicBezTo>
                    <a:pt x="88" y="128"/>
                    <a:pt x="90" y="130"/>
                    <a:pt x="88" y="132"/>
                  </a:cubicBezTo>
                  <a:cubicBezTo>
                    <a:pt x="86" y="133"/>
                    <a:pt x="82" y="132"/>
                    <a:pt x="80" y="133"/>
                  </a:cubicBezTo>
                  <a:cubicBezTo>
                    <a:pt x="77" y="134"/>
                    <a:pt x="75" y="134"/>
                    <a:pt x="73" y="137"/>
                  </a:cubicBezTo>
                  <a:cubicBezTo>
                    <a:pt x="71" y="140"/>
                    <a:pt x="72" y="146"/>
                    <a:pt x="70" y="149"/>
                  </a:cubicBezTo>
                  <a:cubicBezTo>
                    <a:pt x="68" y="152"/>
                    <a:pt x="65" y="152"/>
                    <a:pt x="63" y="153"/>
                  </a:cubicBezTo>
                  <a:cubicBezTo>
                    <a:pt x="60" y="154"/>
                    <a:pt x="58" y="154"/>
                    <a:pt x="56" y="155"/>
                  </a:cubicBezTo>
                  <a:cubicBezTo>
                    <a:pt x="54" y="156"/>
                    <a:pt x="52" y="157"/>
                    <a:pt x="51" y="159"/>
                  </a:cubicBezTo>
                  <a:cubicBezTo>
                    <a:pt x="50" y="162"/>
                    <a:pt x="50" y="167"/>
                    <a:pt x="51" y="170"/>
                  </a:cubicBezTo>
                  <a:cubicBezTo>
                    <a:pt x="52" y="173"/>
                    <a:pt x="55" y="174"/>
                    <a:pt x="56" y="177"/>
                  </a:cubicBezTo>
                  <a:cubicBezTo>
                    <a:pt x="57" y="180"/>
                    <a:pt x="59" y="184"/>
                    <a:pt x="58" y="187"/>
                  </a:cubicBezTo>
                  <a:cubicBezTo>
                    <a:pt x="57" y="190"/>
                    <a:pt x="54" y="193"/>
                    <a:pt x="51" y="193"/>
                  </a:cubicBezTo>
                  <a:cubicBezTo>
                    <a:pt x="47" y="193"/>
                    <a:pt x="43" y="188"/>
                    <a:pt x="40" y="188"/>
                  </a:cubicBezTo>
                  <a:cubicBezTo>
                    <a:pt x="37" y="188"/>
                    <a:pt x="37" y="190"/>
                    <a:pt x="32" y="191"/>
                  </a:cubicBezTo>
                  <a:cubicBezTo>
                    <a:pt x="30" y="191"/>
                    <a:pt x="28" y="194"/>
                    <a:pt x="26" y="195"/>
                  </a:cubicBezTo>
                  <a:cubicBezTo>
                    <a:pt x="26" y="192"/>
                    <a:pt x="27" y="190"/>
                    <a:pt x="26" y="187"/>
                  </a:cubicBezTo>
                  <a:cubicBezTo>
                    <a:pt x="25" y="182"/>
                    <a:pt x="22" y="175"/>
                    <a:pt x="19" y="171"/>
                  </a:cubicBezTo>
                  <a:cubicBezTo>
                    <a:pt x="18" y="167"/>
                    <a:pt x="16" y="163"/>
                    <a:pt x="16" y="160"/>
                  </a:cubicBezTo>
                  <a:cubicBezTo>
                    <a:pt x="15" y="152"/>
                    <a:pt x="13" y="154"/>
                    <a:pt x="11" y="151"/>
                  </a:cubicBezTo>
                  <a:cubicBezTo>
                    <a:pt x="9" y="148"/>
                    <a:pt x="7" y="145"/>
                    <a:pt x="5" y="141"/>
                  </a:cubicBezTo>
                  <a:cubicBezTo>
                    <a:pt x="4" y="137"/>
                    <a:pt x="0" y="130"/>
                    <a:pt x="1" y="126"/>
                  </a:cubicBezTo>
                  <a:cubicBezTo>
                    <a:pt x="2" y="122"/>
                    <a:pt x="7" y="121"/>
                    <a:pt x="8" y="118"/>
                  </a:cubicBezTo>
                  <a:cubicBezTo>
                    <a:pt x="9" y="114"/>
                    <a:pt x="6" y="111"/>
                    <a:pt x="6" y="106"/>
                  </a:cubicBezTo>
                  <a:cubicBezTo>
                    <a:pt x="5" y="102"/>
                    <a:pt x="4" y="95"/>
                    <a:pt x="6" y="92"/>
                  </a:cubicBezTo>
                  <a:cubicBezTo>
                    <a:pt x="7" y="88"/>
                    <a:pt x="10" y="92"/>
                    <a:pt x="13" y="90"/>
                  </a:cubicBezTo>
                  <a:cubicBezTo>
                    <a:pt x="17" y="88"/>
                    <a:pt x="22" y="84"/>
                    <a:pt x="24" y="81"/>
                  </a:cubicBezTo>
                  <a:cubicBezTo>
                    <a:pt x="26" y="78"/>
                    <a:pt x="24" y="77"/>
                    <a:pt x="24" y="74"/>
                  </a:cubicBezTo>
                  <a:cubicBezTo>
                    <a:pt x="24" y="71"/>
                    <a:pt x="23" y="67"/>
                    <a:pt x="24" y="65"/>
                  </a:cubicBezTo>
                  <a:cubicBezTo>
                    <a:pt x="25" y="63"/>
                    <a:pt x="27" y="62"/>
                    <a:pt x="30" y="61"/>
                  </a:cubicBezTo>
                  <a:cubicBezTo>
                    <a:pt x="33" y="61"/>
                    <a:pt x="39" y="62"/>
                    <a:pt x="43" y="61"/>
                  </a:cubicBezTo>
                  <a:cubicBezTo>
                    <a:pt x="46" y="61"/>
                    <a:pt x="47" y="60"/>
                    <a:pt x="49" y="58"/>
                  </a:cubicBezTo>
                  <a:cubicBezTo>
                    <a:pt x="52" y="56"/>
                    <a:pt x="55" y="54"/>
                    <a:pt x="57" y="50"/>
                  </a:cubicBezTo>
                  <a:cubicBezTo>
                    <a:pt x="58" y="45"/>
                    <a:pt x="56" y="38"/>
                    <a:pt x="56" y="33"/>
                  </a:cubicBezTo>
                  <a:cubicBezTo>
                    <a:pt x="56" y="29"/>
                    <a:pt x="59" y="31"/>
                    <a:pt x="57" y="23"/>
                  </a:cubicBezTo>
                  <a:cubicBezTo>
                    <a:pt x="57" y="22"/>
                    <a:pt x="57" y="20"/>
                    <a:pt x="56" y="18"/>
                  </a:cubicBezTo>
                  <a:close/>
                  <a:moveTo>
                    <a:pt x="17" y="169"/>
                  </a:moveTo>
                  <a:cubicBezTo>
                    <a:pt x="17" y="169"/>
                    <a:pt x="18" y="170"/>
                    <a:pt x="18" y="170"/>
                  </a:cubicBezTo>
                  <a:cubicBezTo>
                    <a:pt x="18" y="170"/>
                    <a:pt x="17" y="169"/>
                    <a:pt x="17" y="169"/>
                  </a:cubicBezTo>
                  <a:close/>
                  <a:moveTo>
                    <a:pt x="141" y="11"/>
                  </a:moveTo>
                  <a:cubicBezTo>
                    <a:pt x="141" y="11"/>
                    <a:pt x="141" y="11"/>
                    <a:pt x="141" y="11"/>
                  </a:cubicBezTo>
                  <a:cubicBezTo>
                    <a:pt x="141" y="11"/>
                    <a:pt x="141" y="11"/>
                    <a:pt x="141" y="11"/>
                  </a:cubicBezTo>
                  <a:close/>
                  <a:moveTo>
                    <a:pt x="141" y="11"/>
                  </a:moveTo>
                  <a:cubicBezTo>
                    <a:pt x="141" y="11"/>
                    <a:pt x="141" y="11"/>
                    <a:pt x="141" y="11"/>
                  </a:cubicBezTo>
                  <a:cubicBezTo>
                    <a:pt x="141" y="11"/>
                    <a:pt x="141" y="11"/>
                    <a:pt x="141" y="11"/>
                  </a:cubicBezTo>
                  <a:close/>
                  <a:moveTo>
                    <a:pt x="141" y="11"/>
                  </a:moveTo>
                  <a:cubicBezTo>
                    <a:pt x="142" y="11"/>
                    <a:pt x="142" y="11"/>
                    <a:pt x="142" y="11"/>
                  </a:cubicBezTo>
                  <a:cubicBezTo>
                    <a:pt x="142" y="11"/>
                    <a:pt x="142" y="11"/>
                    <a:pt x="141" y="11"/>
                  </a:cubicBezTo>
                  <a:close/>
                  <a:moveTo>
                    <a:pt x="142" y="2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42" y="2"/>
                    <a:pt x="142" y="2"/>
                    <a:pt x="142" y="2"/>
                  </a:cubicBezTo>
                  <a:close/>
                  <a:moveTo>
                    <a:pt x="142" y="2"/>
                  </a:moveTo>
                  <a:cubicBezTo>
                    <a:pt x="142" y="1"/>
                    <a:pt x="142" y="1"/>
                    <a:pt x="142" y="1"/>
                  </a:cubicBezTo>
                  <a:cubicBezTo>
                    <a:pt x="142" y="1"/>
                    <a:pt x="142" y="1"/>
                    <a:pt x="142" y="2"/>
                  </a:cubicBezTo>
                  <a:close/>
                  <a:moveTo>
                    <a:pt x="142" y="1"/>
                  </a:moveTo>
                  <a:cubicBezTo>
                    <a:pt x="143" y="1"/>
                    <a:pt x="143" y="0"/>
                    <a:pt x="143" y="0"/>
                  </a:cubicBezTo>
                  <a:cubicBezTo>
                    <a:pt x="143" y="0"/>
                    <a:pt x="143" y="1"/>
                    <a:pt x="142" y="1"/>
                  </a:cubicBezTo>
                  <a:close/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179388" indent="-4763"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 rot="21439583">
              <a:off x="5140642" y="3925142"/>
              <a:ext cx="888099" cy="1265244"/>
            </a:xfrm>
            <a:custGeom>
              <a:avLst/>
              <a:gdLst/>
              <a:ahLst/>
              <a:cxnLst>
                <a:cxn ang="0">
                  <a:pos x="151" y="77"/>
                </a:cxn>
                <a:cxn ang="0">
                  <a:pos x="130" y="81"/>
                </a:cxn>
                <a:cxn ang="0">
                  <a:pos x="115" y="86"/>
                </a:cxn>
                <a:cxn ang="0">
                  <a:pos x="99" y="93"/>
                </a:cxn>
                <a:cxn ang="0">
                  <a:pos x="94" y="107"/>
                </a:cxn>
                <a:cxn ang="0">
                  <a:pos x="101" y="125"/>
                </a:cxn>
                <a:cxn ang="0">
                  <a:pos x="114" y="135"/>
                </a:cxn>
                <a:cxn ang="0">
                  <a:pos x="110" y="154"/>
                </a:cxn>
                <a:cxn ang="0">
                  <a:pos x="103" y="175"/>
                </a:cxn>
                <a:cxn ang="0">
                  <a:pos x="102" y="206"/>
                </a:cxn>
                <a:cxn ang="0">
                  <a:pos x="108" y="231"/>
                </a:cxn>
                <a:cxn ang="0">
                  <a:pos x="108" y="243"/>
                </a:cxn>
                <a:cxn ang="0">
                  <a:pos x="107" y="266"/>
                </a:cxn>
                <a:cxn ang="0">
                  <a:pos x="94" y="257"/>
                </a:cxn>
                <a:cxn ang="0">
                  <a:pos x="82" y="239"/>
                </a:cxn>
                <a:cxn ang="0">
                  <a:pos x="68" y="239"/>
                </a:cxn>
                <a:cxn ang="0">
                  <a:pos x="58" y="244"/>
                </a:cxn>
                <a:cxn ang="0">
                  <a:pos x="45" y="237"/>
                </a:cxn>
                <a:cxn ang="0">
                  <a:pos x="36" y="244"/>
                </a:cxn>
                <a:cxn ang="0">
                  <a:pos x="19" y="246"/>
                </a:cxn>
                <a:cxn ang="0">
                  <a:pos x="4" y="244"/>
                </a:cxn>
                <a:cxn ang="0">
                  <a:pos x="1" y="229"/>
                </a:cxn>
                <a:cxn ang="0">
                  <a:pos x="8" y="220"/>
                </a:cxn>
                <a:cxn ang="0">
                  <a:pos x="1" y="209"/>
                </a:cxn>
                <a:cxn ang="0">
                  <a:pos x="7" y="199"/>
                </a:cxn>
                <a:cxn ang="0">
                  <a:pos x="11" y="185"/>
                </a:cxn>
                <a:cxn ang="0">
                  <a:pos x="7" y="179"/>
                </a:cxn>
                <a:cxn ang="0">
                  <a:pos x="5" y="166"/>
                </a:cxn>
                <a:cxn ang="0">
                  <a:pos x="5" y="159"/>
                </a:cxn>
                <a:cxn ang="0">
                  <a:pos x="13" y="142"/>
                </a:cxn>
                <a:cxn ang="0">
                  <a:pos x="17" y="117"/>
                </a:cxn>
                <a:cxn ang="0">
                  <a:pos x="26" y="87"/>
                </a:cxn>
                <a:cxn ang="0">
                  <a:pos x="28" y="76"/>
                </a:cxn>
                <a:cxn ang="0">
                  <a:pos x="23" y="71"/>
                </a:cxn>
                <a:cxn ang="0">
                  <a:pos x="47" y="53"/>
                </a:cxn>
                <a:cxn ang="0">
                  <a:pos x="61" y="46"/>
                </a:cxn>
                <a:cxn ang="0">
                  <a:pos x="76" y="14"/>
                </a:cxn>
                <a:cxn ang="0">
                  <a:pos x="103" y="11"/>
                </a:cxn>
                <a:cxn ang="0">
                  <a:pos x="112" y="46"/>
                </a:cxn>
                <a:cxn ang="0">
                  <a:pos x="130" y="51"/>
                </a:cxn>
                <a:cxn ang="0">
                  <a:pos x="156" y="63"/>
                </a:cxn>
              </a:cxnLst>
              <a:rect l="0" t="0" r="r" b="b"/>
              <a:pathLst>
                <a:path w="159" h="266">
                  <a:moveTo>
                    <a:pt x="155" y="65"/>
                  </a:moveTo>
                  <a:cubicBezTo>
                    <a:pt x="153" y="68"/>
                    <a:pt x="154" y="74"/>
                    <a:pt x="151" y="77"/>
                  </a:cubicBezTo>
                  <a:cubicBezTo>
                    <a:pt x="148" y="79"/>
                    <a:pt x="143" y="76"/>
                    <a:pt x="140" y="77"/>
                  </a:cubicBezTo>
                  <a:cubicBezTo>
                    <a:pt x="136" y="78"/>
                    <a:pt x="133" y="81"/>
                    <a:pt x="130" y="81"/>
                  </a:cubicBezTo>
                  <a:cubicBezTo>
                    <a:pt x="127" y="82"/>
                    <a:pt x="125" y="80"/>
                    <a:pt x="122" y="81"/>
                  </a:cubicBezTo>
                  <a:cubicBezTo>
                    <a:pt x="119" y="81"/>
                    <a:pt x="117" y="84"/>
                    <a:pt x="115" y="86"/>
                  </a:cubicBezTo>
                  <a:cubicBezTo>
                    <a:pt x="113" y="88"/>
                    <a:pt x="114" y="91"/>
                    <a:pt x="111" y="93"/>
                  </a:cubicBezTo>
                  <a:cubicBezTo>
                    <a:pt x="108" y="94"/>
                    <a:pt x="102" y="90"/>
                    <a:pt x="99" y="93"/>
                  </a:cubicBezTo>
                  <a:cubicBezTo>
                    <a:pt x="96" y="96"/>
                    <a:pt x="100" y="103"/>
                    <a:pt x="99" y="105"/>
                  </a:cubicBezTo>
                  <a:cubicBezTo>
                    <a:pt x="98" y="108"/>
                    <a:pt x="95" y="105"/>
                    <a:pt x="94" y="107"/>
                  </a:cubicBezTo>
                  <a:cubicBezTo>
                    <a:pt x="94" y="110"/>
                    <a:pt x="94" y="118"/>
                    <a:pt x="95" y="121"/>
                  </a:cubicBezTo>
                  <a:cubicBezTo>
                    <a:pt x="96" y="124"/>
                    <a:pt x="98" y="124"/>
                    <a:pt x="101" y="125"/>
                  </a:cubicBezTo>
                  <a:cubicBezTo>
                    <a:pt x="103" y="125"/>
                    <a:pt x="107" y="124"/>
                    <a:pt x="110" y="126"/>
                  </a:cubicBezTo>
                  <a:cubicBezTo>
                    <a:pt x="112" y="128"/>
                    <a:pt x="113" y="131"/>
                    <a:pt x="114" y="135"/>
                  </a:cubicBezTo>
                  <a:cubicBezTo>
                    <a:pt x="114" y="139"/>
                    <a:pt x="114" y="146"/>
                    <a:pt x="114" y="149"/>
                  </a:cubicBezTo>
                  <a:cubicBezTo>
                    <a:pt x="113" y="153"/>
                    <a:pt x="111" y="151"/>
                    <a:pt x="110" y="154"/>
                  </a:cubicBezTo>
                  <a:cubicBezTo>
                    <a:pt x="109" y="158"/>
                    <a:pt x="110" y="166"/>
                    <a:pt x="108" y="169"/>
                  </a:cubicBezTo>
                  <a:cubicBezTo>
                    <a:pt x="107" y="173"/>
                    <a:pt x="104" y="171"/>
                    <a:pt x="103" y="175"/>
                  </a:cubicBezTo>
                  <a:cubicBezTo>
                    <a:pt x="102" y="178"/>
                    <a:pt x="104" y="186"/>
                    <a:pt x="104" y="191"/>
                  </a:cubicBezTo>
                  <a:cubicBezTo>
                    <a:pt x="104" y="196"/>
                    <a:pt x="101" y="202"/>
                    <a:pt x="102" y="206"/>
                  </a:cubicBezTo>
                  <a:cubicBezTo>
                    <a:pt x="102" y="210"/>
                    <a:pt x="107" y="207"/>
                    <a:pt x="108" y="211"/>
                  </a:cubicBezTo>
                  <a:cubicBezTo>
                    <a:pt x="109" y="216"/>
                    <a:pt x="108" y="226"/>
                    <a:pt x="108" y="231"/>
                  </a:cubicBezTo>
                  <a:cubicBezTo>
                    <a:pt x="107" y="235"/>
                    <a:pt x="106" y="236"/>
                    <a:pt x="106" y="239"/>
                  </a:cubicBezTo>
                  <a:cubicBezTo>
                    <a:pt x="106" y="241"/>
                    <a:pt x="108" y="239"/>
                    <a:pt x="108" y="243"/>
                  </a:cubicBezTo>
                  <a:cubicBezTo>
                    <a:pt x="109" y="248"/>
                    <a:pt x="110" y="259"/>
                    <a:pt x="109" y="263"/>
                  </a:cubicBezTo>
                  <a:cubicBezTo>
                    <a:pt x="109" y="265"/>
                    <a:pt x="108" y="265"/>
                    <a:pt x="107" y="266"/>
                  </a:cubicBezTo>
                  <a:cubicBezTo>
                    <a:pt x="106" y="264"/>
                    <a:pt x="105" y="261"/>
                    <a:pt x="103" y="261"/>
                  </a:cubicBezTo>
                  <a:cubicBezTo>
                    <a:pt x="99" y="259"/>
                    <a:pt x="97" y="258"/>
                    <a:pt x="94" y="257"/>
                  </a:cubicBezTo>
                  <a:cubicBezTo>
                    <a:pt x="92" y="255"/>
                    <a:pt x="92" y="253"/>
                    <a:pt x="90" y="250"/>
                  </a:cubicBezTo>
                  <a:cubicBezTo>
                    <a:pt x="88" y="247"/>
                    <a:pt x="84" y="242"/>
                    <a:pt x="82" y="239"/>
                  </a:cubicBezTo>
                  <a:cubicBezTo>
                    <a:pt x="79" y="236"/>
                    <a:pt x="78" y="235"/>
                    <a:pt x="75" y="235"/>
                  </a:cubicBezTo>
                  <a:cubicBezTo>
                    <a:pt x="73" y="235"/>
                    <a:pt x="70" y="237"/>
                    <a:pt x="68" y="239"/>
                  </a:cubicBezTo>
                  <a:cubicBezTo>
                    <a:pt x="66" y="240"/>
                    <a:pt x="65" y="242"/>
                    <a:pt x="64" y="243"/>
                  </a:cubicBezTo>
                  <a:cubicBezTo>
                    <a:pt x="62" y="244"/>
                    <a:pt x="60" y="245"/>
                    <a:pt x="58" y="244"/>
                  </a:cubicBezTo>
                  <a:cubicBezTo>
                    <a:pt x="56" y="244"/>
                    <a:pt x="55" y="241"/>
                    <a:pt x="53" y="239"/>
                  </a:cubicBezTo>
                  <a:cubicBezTo>
                    <a:pt x="51" y="238"/>
                    <a:pt x="48" y="237"/>
                    <a:pt x="45" y="237"/>
                  </a:cubicBezTo>
                  <a:cubicBezTo>
                    <a:pt x="43" y="237"/>
                    <a:pt x="42" y="238"/>
                    <a:pt x="40" y="239"/>
                  </a:cubicBezTo>
                  <a:cubicBezTo>
                    <a:pt x="39" y="241"/>
                    <a:pt x="39" y="243"/>
                    <a:pt x="36" y="244"/>
                  </a:cubicBezTo>
                  <a:cubicBezTo>
                    <a:pt x="32" y="244"/>
                    <a:pt x="25" y="242"/>
                    <a:pt x="22" y="243"/>
                  </a:cubicBezTo>
                  <a:cubicBezTo>
                    <a:pt x="19" y="243"/>
                    <a:pt x="21" y="245"/>
                    <a:pt x="19" y="246"/>
                  </a:cubicBezTo>
                  <a:cubicBezTo>
                    <a:pt x="18" y="247"/>
                    <a:pt x="14" y="249"/>
                    <a:pt x="12" y="249"/>
                  </a:cubicBezTo>
                  <a:cubicBezTo>
                    <a:pt x="9" y="248"/>
                    <a:pt x="6" y="246"/>
                    <a:pt x="4" y="244"/>
                  </a:cubicBezTo>
                  <a:cubicBezTo>
                    <a:pt x="3" y="243"/>
                    <a:pt x="1" y="242"/>
                    <a:pt x="1" y="239"/>
                  </a:cubicBezTo>
                  <a:cubicBezTo>
                    <a:pt x="0" y="236"/>
                    <a:pt x="0" y="231"/>
                    <a:pt x="1" y="229"/>
                  </a:cubicBezTo>
                  <a:cubicBezTo>
                    <a:pt x="2" y="227"/>
                    <a:pt x="5" y="229"/>
                    <a:pt x="6" y="227"/>
                  </a:cubicBezTo>
                  <a:cubicBezTo>
                    <a:pt x="7" y="225"/>
                    <a:pt x="8" y="222"/>
                    <a:pt x="8" y="220"/>
                  </a:cubicBezTo>
                  <a:cubicBezTo>
                    <a:pt x="8" y="217"/>
                    <a:pt x="6" y="215"/>
                    <a:pt x="5" y="213"/>
                  </a:cubicBezTo>
                  <a:cubicBezTo>
                    <a:pt x="4" y="211"/>
                    <a:pt x="1" y="211"/>
                    <a:pt x="1" y="209"/>
                  </a:cubicBezTo>
                  <a:cubicBezTo>
                    <a:pt x="0" y="207"/>
                    <a:pt x="2" y="206"/>
                    <a:pt x="3" y="204"/>
                  </a:cubicBezTo>
                  <a:cubicBezTo>
                    <a:pt x="4" y="202"/>
                    <a:pt x="6" y="202"/>
                    <a:pt x="7" y="199"/>
                  </a:cubicBezTo>
                  <a:cubicBezTo>
                    <a:pt x="7" y="196"/>
                    <a:pt x="6" y="190"/>
                    <a:pt x="7" y="187"/>
                  </a:cubicBezTo>
                  <a:cubicBezTo>
                    <a:pt x="8" y="184"/>
                    <a:pt x="10" y="186"/>
                    <a:pt x="11" y="185"/>
                  </a:cubicBezTo>
                  <a:cubicBezTo>
                    <a:pt x="12" y="184"/>
                    <a:pt x="12" y="182"/>
                    <a:pt x="11" y="181"/>
                  </a:cubicBezTo>
                  <a:cubicBezTo>
                    <a:pt x="10" y="180"/>
                    <a:pt x="7" y="181"/>
                    <a:pt x="7" y="179"/>
                  </a:cubicBezTo>
                  <a:cubicBezTo>
                    <a:pt x="6" y="178"/>
                    <a:pt x="7" y="177"/>
                    <a:pt x="7" y="174"/>
                  </a:cubicBezTo>
                  <a:cubicBezTo>
                    <a:pt x="7" y="172"/>
                    <a:pt x="8" y="171"/>
                    <a:pt x="5" y="166"/>
                  </a:cubicBezTo>
                  <a:cubicBezTo>
                    <a:pt x="4" y="164"/>
                    <a:pt x="2" y="162"/>
                    <a:pt x="0" y="160"/>
                  </a:cubicBezTo>
                  <a:cubicBezTo>
                    <a:pt x="2" y="160"/>
                    <a:pt x="3" y="159"/>
                    <a:pt x="5" y="159"/>
                  </a:cubicBezTo>
                  <a:cubicBezTo>
                    <a:pt x="9" y="157"/>
                    <a:pt x="3" y="153"/>
                    <a:pt x="5" y="150"/>
                  </a:cubicBezTo>
                  <a:cubicBezTo>
                    <a:pt x="6" y="147"/>
                    <a:pt x="11" y="145"/>
                    <a:pt x="13" y="142"/>
                  </a:cubicBezTo>
                  <a:cubicBezTo>
                    <a:pt x="15" y="139"/>
                    <a:pt x="15" y="138"/>
                    <a:pt x="16" y="134"/>
                  </a:cubicBezTo>
                  <a:cubicBezTo>
                    <a:pt x="16" y="129"/>
                    <a:pt x="15" y="122"/>
                    <a:pt x="17" y="117"/>
                  </a:cubicBezTo>
                  <a:cubicBezTo>
                    <a:pt x="19" y="113"/>
                    <a:pt x="24" y="114"/>
                    <a:pt x="26" y="108"/>
                  </a:cubicBezTo>
                  <a:cubicBezTo>
                    <a:pt x="28" y="103"/>
                    <a:pt x="25" y="91"/>
                    <a:pt x="26" y="87"/>
                  </a:cubicBezTo>
                  <a:cubicBezTo>
                    <a:pt x="27" y="83"/>
                    <a:pt x="29" y="86"/>
                    <a:pt x="29" y="84"/>
                  </a:cubicBezTo>
                  <a:cubicBezTo>
                    <a:pt x="30" y="81"/>
                    <a:pt x="30" y="79"/>
                    <a:pt x="28" y="76"/>
                  </a:cubicBezTo>
                  <a:cubicBezTo>
                    <a:pt x="27" y="74"/>
                    <a:pt x="24" y="73"/>
                    <a:pt x="22" y="72"/>
                  </a:cubicBezTo>
                  <a:cubicBezTo>
                    <a:pt x="22" y="72"/>
                    <a:pt x="23" y="71"/>
                    <a:pt x="23" y="71"/>
                  </a:cubicBezTo>
                  <a:cubicBezTo>
                    <a:pt x="25" y="70"/>
                    <a:pt x="31" y="70"/>
                    <a:pt x="35" y="67"/>
                  </a:cubicBezTo>
                  <a:cubicBezTo>
                    <a:pt x="39" y="64"/>
                    <a:pt x="45" y="57"/>
                    <a:pt x="47" y="53"/>
                  </a:cubicBezTo>
                  <a:cubicBezTo>
                    <a:pt x="50" y="49"/>
                    <a:pt x="47" y="46"/>
                    <a:pt x="50" y="45"/>
                  </a:cubicBezTo>
                  <a:cubicBezTo>
                    <a:pt x="53" y="43"/>
                    <a:pt x="59" y="49"/>
                    <a:pt x="61" y="46"/>
                  </a:cubicBezTo>
                  <a:cubicBezTo>
                    <a:pt x="64" y="42"/>
                    <a:pt x="60" y="35"/>
                    <a:pt x="62" y="29"/>
                  </a:cubicBezTo>
                  <a:cubicBezTo>
                    <a:pt x="65" y="23"/>
                    <a:pt x="72" y="19"/>
                    <a:pt x="76" y="14"/>
                  </a:cubicBezTo>
                  <a:cubicBezTo>
                    <a:pt x="81" y="10"/>
                    <a:pt x="85" y="2"/>
                    <a:pt x="90" y="1"/>
                  </a:cubicBezTo>
                  <a:cubicBezTo>
                    <a:pt x="96" y="0"/>
                    <a:pt x="100" y="5"/>
                    <a:pt x="103" y="11"/>
                  </a:cubicBezTo>
                  <a:cubicBezTo>
                    <a:pt x="106" y="17"/>
                    <a:pt x="104" y="28"/>
                    <a:pt x="106" y="34"/>
                  </a:cubicBezTo>
                  <a:cubicBezTo>
                    <a:pt x="108" y="40"/>
                    <a:pt x="108" y="44"/>
                    <a:pt x="112" y="46"/>
                  </a:cubicBezTo>
                  <a:cubicBezTo>
                    <a:pt x="116" y="47"/>
                    <a:pt x="122" y="42"/>
                    <a:pt x="126" y="43"/>
                  </a:cubicBezTo>
                  <a:cubicBezTo>
                    <a:pt x="129" y="44"/>
                    <a:pt x="126" y="51"/>
                    <a:pt x="130" y="51"/>
                  </a:cubicBezTo>
                  <a:cubicBezTo>
                    <a:pt x="134" y="50"/>
                    <a:pt x="132" y="36"/>
                    <a:pt x="140" y="41"/>
                  </a:cubicBezTo>
                  <a:cubicBezTo>
                    <a:pt x="145" y="45"/>
                    <a:pt x="149" y="54"/>
                    <a:pt x="156" y="63"/>
                  </a:cubicBezTo>
                  <a:cubicBezTo>
                    <a:pt x="159" y="58"/>
                    <a:pt x="156" y="62"/>
                    <a:pt x="155" y="65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179388" indent="-4763"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28"/>
            <p:cNvSpPr>
              <a:spLocks noEditPoints="1"/>
            </p:cNvSpPr>
            <p:nvPr/>
          </p:nvSpPr>
          <p:spPr bwMode="auto">
            <a:xfrm rot="21439583">
              <a:off x="4551520" y="5058294"/>
              <a:ext cx="1228136" cy="732240"/>
            </a:xfrm>
            <a:custGeom>
              <a:avLst/>
              <a:gdLst/>
              <a:ahLst/>
              <a:cxnLst>
                <a:cxn ang="0">
                  <a:pos x="16" y="101"/>
                </a:cxn>
                <a:cxn ang="0">
                  <a:pos x="34" y="100"/>
                </a:cxn>
                <a:cxn ang="0">
                  <a:pos x="27" y="83"/>
                </a:cxn>
                <a:cxn ang="0">
                  <a:pos x="32" y="68"/>
                </a:cxn>
                <a:cxn ang="0">
                  <a:pos x="46" y="62"/>
                </a:cxn>
                <a:cxn ang="0">
                  <a:pos x="56" y="46"/>
                </a:cxn>
                <a:cxn ang="0">
                  <a:pos x="65" y="39"/>
                </a:cxn>
                <a:cxn ang="0">
                  <a:pos x="75" y="45"/>
                </a:cxn>
                <a:cxn ang="0">
                  <a:pos x="81" y="37"/>
                </a:cxn>
                <a:cxn ang="0">
                  <a:pos x="83" y="27"/>
                </a:cxn>
                <a:cxn ang="0">
                  <a:pos x="92" y="12"/>
                </a:cxn>
                <a:cxn ang="0">
                  <a:pos x="107" y="7"/>
                </a:cxn>
                <a:cxn ang="0">
                  <a:pos x="117" y="9"/>
                </a:cxn>
                <a:cxn ang="0">
                  <a:pos x="132" y="11"/>
                </a:cxn>
                <a:cxn ang="0">
                  <a:pos x="149" y="9"/>
                </a:cxn>
                <a:cxn ang="0">
                  <a:pos x="158" y="2"/>
                </a:cxn>
                <a:cxn ang="0">
                  <a:pos x="171" y="9"/>
                </a:cxn>
                <a:cxn ang="0">
                  <a:pos x="181" y="4"/>
                </a:cxn>
                <a:cxn ang="0">
                  <a:pos x="195" y="4"/>
                </a:cxn>
                <a:cxn ang="0">
                  <a:pos x="207" y="22"/>
                </a:cxn>
                <a:cxn ang="0">
                  <a:pos x="220" y="31"/>
                </a:cxn>
                <a:cxn ang="0">
                  <a:pos x="211" y="37"/>
                </a:cxn>
                <a:cxn ang="0">
                  <a:pos x="208" y="59"/>
                </a:cxn>
                <a:cxn ang="0">
                  <a:pos x="199" y="77"/>
                </a:cxn>
                <a:cxn ang="0">
                  <a:pos x="192" y="89"/>
                </a:cxn>
                <a:cxn ang="0">
                  <a:pos x="180" y="98"/>
                </a:cxn>
                <a:cxn ang="0">
                  <a:pos x="163" y="110"/>
                </a:cxn>
                <a:cxn ang="0">
                  <a:pos x="157" y="133"/>
                </a:cxn>
                <a:cxn ang="0">
                  <a:pos x="148" y="137"/>
                </a:cxn>
                <a:cxn ang="0">
                  <a:pos x="140" y="143"/>
                </a:cxn>
                <a:cxn ang="0">
                  <a:pos x="130" y="136"/>
                </a:cxn>
                <a:cxn ang="0">
                  <a:pos x="114" y="149"/>
                </a:cxn>
                <a:cxn ang="0">
                  <a:pos x="101" y="154"/>
                </a:cxn>
                <a:cxn ang="0">
                  <a:pos x="85" y="149"/>
                </a:cxn>
                <a:cxn ang="0">
                  <a:pos x="81" y="139"/>
                </a:cxn>
                <a:cxn ang="0">
                  <a:pos x="72" y="142"/>
                </a:cxn>
                <a:cxn ang="0">
                  <a:pos x="74" y="129"/>
                </a:cxn>
                <a:cxn ang="0">
                  <a:pos x="65" y="122"/>
                </a:cxn>
                <a:cxn ang="0">
                  <a:pos x="66" y="132"/>
                </a:cxn>
                <a:cxn ang="0">
                  <a:pos x="60" y="142"/>
                </a:cxn>
                <a:cxn ang="0">
                  <a:pos x="46" y="135"/>
                </a:cxn>
                <a:cxn ang="0">
                  <a:pos x="33" y="142"/>
                </a:cxn>
                <a:cxn ang="0">
                  <a:pos x="18" y="132"/>
                </a:cxn>
                <a:cxn ang="0">
                  <a:pos x="1" y="117"/>
                </a:cxn>
                <a:cxn ang="0">
                  <a:pos x="114" y="4"/>
                </a:cxn>
                <a:cxn ang="0">
                  <a:pos x="114" y="4"/>
                </a:cxn>
                <a:cxn ang="0">
                  <a:pos x="114" y="5"/>
                </a:cxn>
              </a:cxnLst>
              <a:rect l="0" t="0" r="r" b="b"/>
              <a:pathLst>
                <a:path w="220" h="154">
                  <a:moveTo>
                    <a:pt x="8" y="104"/>
                  </a:moveTo>
                  <a:cubicBezTo>
                    <a:pt x="13" y="103"/>
                    <a:pt x="13" y="101"/>
                    <a:pt x="16" y="101"/>
                  </a:cubicBezTo>
                  <a:cubicBezTo>
                    <a:pt x="19" y="101"/>
                    <a:pt x="23" y="106"/>
                    <a:pt x="27" y="106"/>
                  </a:cubicBezTo>
                  <a:cubicBezTo>
                    <a:pt x="30" y="106"/>
                    <a:pt x="33" y="103"/>
                    <a:pt x="34" y="100"/>
                  </a:cubicBezTo>
                  <a:cubicBezTo>
                    <a:pt x="35" y="97"/>
                    <a:pt x="33" y="93"/>
                    <a:pt x="32" y="90"/>
                  </a:cubicBezTo>
                  <a:cubicBezTo>
                    <a:pt x="31" y="87"/>
                    <a:pt x="28" y="86"/>
                    <a:pt x="27" y="83"/>
                  </a:cubicBezTo>
                  <a:cubicBezTo>
                    <a:pt x="26" y="80"/>
                    <a:pt x="26" y="75"/>
                    <a:pt x="27" y="72"/>
                  </a:cubicBezTo>
                  <a:cubicBezTo>
                    <a:pt x="28" y="70"/>
                    <a:pt x="30" y="69"/>
                    <a:pt x="32" y="68"/>
                  </a:cubicBezTo>
                  <a:cubicBezTo>
                    <a:pt x="34" y="67"/>
                    <a:pt x="36" y="67"/>
                    <a:pt x="39" y="66"/>
                  </a:cubicBezTo>
                  <a:cubicBezTo>
                    <a:pt x="41" y="65"/>
                    <a:pt x="44" y="65"/>
                    <a:pt x="46" y="62"/>
                  </a:cubicBezTo>
                  <a:cubicBezTo>
                    <a:pt x="48" y="59"/>
                    <a:pt x="47" y="53"/>
                    <a:pt x="49" y="50"/>
                  </a:cubicBezTo>
                  <a:cubicBezTo>
                    <a:pt x="51" y="47"/>
                    <a:pt x="53" y="47"/>
                    <a:pt x="56" y="46"/>
                  </a:cubicBezTo>
                  <a:cubicBezTo>
                    <a:pt x="58" y="45"/>
                    <a:pt x="62" y="46"/>
                    <a:pt x="64" y="45"/>
                  </a:cubicBezTo>
                  <a:cubicBezTo>
                    <a:pt x="66" y="43"/>
                    <a:pt x="64" y="41"/>
                    <a:pt x="65" y="39"/>
                  </a:cubicBezTo>
                  <a:cubicBezTo>
                    <a:pt x="66" y="38"/>
                    <a:pt x="67" y="35"/>
                    <a:pt x="70" y="36"/>
                  </a:cubicBezTo>
                  <a:cubicBezTo>
                    <a:pt x="72" y="37"/>
                    <a:pt x="73" y="43"/>
                    <a:pt x="75" y="45"/>
                  </a:cubicBezTo>
                  <a:cubicBezTo>
                    <a:pt x="78" y="46"/>
                    <a:pt x="81" y="47"/>
                    <a:pt x="83" y="45"/>
                  </a:cubicBezTo>
                  <a:cubicBezTo>
                    <a:pt x="85" y="43"/>
                    <a:pt x="82" y="40"/>
                    <a:pt x="81" y="37"/>
                  </a:cubicBezTo>
                  <a:cubicBezTo>
                    <a:pt x="80" y="35"/>
                    <a:pt x="78" y="33"/>
                    <a:pt x="78" y="31"/>
                  </a:cubicBezTo>
                  <a:cubicBezTo>
                    <a:pt x="79" y="28"/>
                    <a:pt x="82" y="29"/>
                    <a:pt x="83" y="27"/>
                  </a:cubicBezTo>
                  <a:cubicBezTo>
                    <a:pt x="84" y="24"/>
                    <a:pt x="81" y="20"/>
                    <a:pt x="83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96" y="12"/>
                    <a:pt x="100" y="15"/>
                    <a:pt x="103" y="14"/>
                  </a:cubicBezTo>
                  <a:cubicBezTo>
                    <a:pt x="106" y="13"/>
                    <a:pt x="103" y="9"/>
                    <a:pt x="107" y="7"/>
                  </a:cubicBezTo>
                  <a:cubicBezTo>
                    <a:pt x="109" y="6"/>
                    <a:pt x="111" y="6"/>
                    <a:pt x="114" y="5"/>
                  </a:cubicBezTo>
                  <a:cubicBezTo>
                    <a:pt x="115" y="7"/>
                    <a:pt x="116" y="8"/>
                    <a:pt x="117" y="9"/>
                  </a:cubicBezTo>
                  <a:cubicBezTo>
                    <a:pt x="119" y="11"/>
                    <a:pt x="122" y="13"/>
                    <a:pt x="125" y="14"/>
                  </a:cubicBezTo>
                  <a:cubicBezTo>
                    <a:pt x="127" y="14"/>
                    <a:pt x="131" y="12"/>
                    <a:pt x="132" y="11"/>
                  </a:cubicBezTo>
                  <a:cubicBezTo>
                    <a:pt x="134" y="10"/>
                    <a:pt x="132" y="8"/>
                    <a:pt x="135" y="8"/>
                  </a:cubicBezTo>
                  <a:cubicBezTo>
                    <a:pt x="138" y="7"/>
                    <a:pt x="145" y="9"/>
                    <a:pt x="149" y="9"/>
                  </a:cubicBezTo>
                  <a:cubicBezTo>
                    <a:pt x="152" y="8"/>
                    <a:pt x="152" y="6"/>
                    <a:pt x="153" y="4"/>
                  </a:cubicBezTo>
                  <a:cubicBezTo>
                    <a:pt x="155" y="3"/>
                    <a:pt x="156" y="2"/>
                    <a:pt x="158" y="2"/>
                  </a:cubicBezTo>
                  <a:cubicBezTo>
                    <a:pt x="161" y="2"/>
                    <a:pt x="164" y="3"/>
                    <a:pt x="166" y="4"/>
                  </a:cubicBezTo>
                  <a:cubicBezTo>
                    <a:pt x="168" y="6"/>
                    <a:pt x="169" y="9"/>
                    <a:pt x="171" y="9"/>
                  </a:cubicBezTo>
                  <a:cubicBezTo>
                    <a:pt x="173" y="10"/>
                    <a:pt x="175" y="9"/>
                    <a:pt x="177" y="8"/>
                  </a:cubicBezTo>
                  <a:cubicBezTo>
                    <a:pt x="178" y="7"/>
                    <a:pt x="179" y="5"/>
                    <a:pt x="181" y="4"/>
                  </a:cubicBezTo>
                  <a:cubicBezTo>
                    <a:pt x="183" y="2"/>
                    <a:pt x="186" y="0"/>
                    <a:pt x="188" y="0"/>
                  </a:cubicBezTo>
                  <a:cubicBezTo>
                    <a:pt x="191" y="0"/>
                    <a:pt x="192" y="1"/>
                    <a:pt x="195" y="4"/>
                  </a:cubicBezTo>
                  <a:cubicBezTo>
                    <a:pt x="197" y="7"/>
                    <a:pt x="201" y="12"/>
                    <a:pt x="203" y="15"/>
                  </a:cubicBezTo>
                  <a:cubicBezTo>
                    <a:pt x="205" y="18"/>
                    <a:pt x="205" y="20"/>
                    <a:pt x="207" y="22"/>
                  </a:cubicBezTo>
                  <a:cubicBezTo>
                    <a:pt x="210" y="23"/>
                    <a:pt x="212" y="24"/>
                    <a:pt x="216" y="26"/>
                  </a:cubicBezTo>
                  <a:cubicBezTo>
                    <a:pt x="218" y="26"/>
                    <a:pt x="219" y="29"/>
                    <a:pt x="220" y="31"/>
                  </a:cubicBezTo>
                  <a:cubicBezTo>
                    <a:pt x="219" y="31"/>
                    <a:pt x="219" y="32"/>
                    <a:pt x="218" y="33"/>
                  </a:cubicBezTo>
                  <a:cubicBezTo>
                    <a:pt x="215" y="34"/>
                    <a:pt x="213" y="35"/>
                    <a:pt x="211" y="37"/>
                  </a:cubicBezTo>
                  <a:cubicBezTo>
                    <a:pt x="208" y="40"/>
                    <a:pt x="209" y="44"/>
                    <a:pt x="208" y="47"/>
                  </a:cubicBezTo>
                  <a:cubicBezTo>
                    <a:pt x="208" y="51"/>
                    <a:pt x="210" y="56"/>
                    <a:pt x="208" y="59"/>
                  </a:cubicBezTo>
                  <a:cubicBezTo>
                    <a:pt x="206" y="62"/>
                    <a:pt x="200" y="60"/>
                    <a:pt x="198" y="64"/>
                  </a:cubicBezTo>
                  <a:cubicBezTo>
                    <a:pt x="197" y="67"/>
                    <a:pt x="200" y="74"/>
                    <a:pt x="199" y="77"/>
                  </a:cubicBezTo>
                  <a:cubicBezTo>
                    <a:pt x="198" y="80"/>
                    <a:pt x="195" y="78"/>
                    <a:pt x="194" y="80"/>
                  </a:cubicBezTo>
                  <a:cubicBezTo>
                    <a:pt x="193" y="82"/>
                    <a:pt x="194" y="87"/>
                    <a:pt x="192" y="89"/>
                  </a:cubicBezTo>
                  <a:cubicBezTo>
                    <a:pt x="190" y="91"/>
                    <a:pt x="186" y="89"/>
                    <a:pt x="184" y="90"/>
                  </a:cubicBezTo>
                  <a:cubicBezTo>
                    <a:pt x="182" y="92"/>
                    <a:pt x="182" y="96"/>
                    <a:pt x="180" y="98"/>
                  </a:cubicBezTo>
                  <a:cubicBezTo>
                    <a:pt x="177" y="101"/>
                    <a:pt x="173" y="103"/>
                    <a:pt x="170" y="105"/>
                  </a:cubicBezTo>
                  <a:cubicBezTo>
                    <a:pt x="167" y="107"/>
                    <a:pt x="165" y="108"/>
                    <a:pt x="163" y="110"/>
                  </a:cubicBezTo>
                  <a:cubicBezTo>
                    <a:pt x="161" y="112"/>
                    <a:pt x="158" y="114"/>
                    <a:pt x="157" y="118"/>
                  </a:cubicBezTo>
                  <a:cubicBezTo>
                    <a:pt x="156" y="122"/>
                    <a:pt x="159" y="130"/>
                    <a:pt x="157" y="133"/>
                  </a:cubicBezTo>
                  <a:cubicBezTo>
                    <a:pt x="156" y="136"/>
                    <a:pt x="154" y="132"/>
                    <a:pt x="152" y="133"/>
                  </a:cubicBezTo>
                  <a:cubicBezTo>
                    <a:pt x="150" y="134"/>
                    <a:pt x="148" y="135"/>
                    <a:pt x="148" y="137"/>
                  </a:cubicBezTo>
                  <a:cubicBezTo>
                    <a:pt x="147" y="139"/>
                    <a:pt x="149" y="143"/>
                    <a:pt x="147" y="145"/>
                  </a:cubicBezTo>
                  <a:cubicBezTo>
                    <a:pt x="145" y="146"/>
                    <a:pt x="142" y="144"/>
                    <a:pt x="140" y="143"/>
                  </a:cubicBezTo>
                  <a:cubicBezTo>
                    <a:pt x="138" y="141"/>
                    <a:pt x="138" y="138"/>
                    <a:pt x="136" y="137"/>
                  </a:cubicBezTo>
                  <a:cubicBezTo>
                    <a:pt x="134" y="135"/>
                    <a:pt x="133" y="134"/>
                    <a:pt x="130" y="136"/>
                  </a:cubicBezTo>
                  <a:cubicBezTo>
                    <a:pt x="127" y="137"/>
                    <a:pt x="121" y="141"/>
                    <a:pt x="119" y="143"/>
                  </a:cubicBezTo>
                  <a:cubicBezTo>
                    <a:pt x="116" y="146"/>
                    <a:pt x="117" y="149"/>
                    <a:pt x="114" y="149"/>
                  </a:cubicBezTo>
                  <a:cubicBezTo>
                    <a:pt x="112" y="150"/>
                    <a:pt x="108" y="146"/>
                    <a:pt x="106" y="147"/>
                  </a:cubicBezTo>
                  <a:cubicBezTo>
                    <a:pt x="103" y="148"/>
                    <a:pt x="110" y="152"/>
                    <a:pt x="101" y="154"/>
                  </a:cubicBezTo>
                  <a:cubicBezTo>
                    <a:pt x="99" y="154"/>
                    <a:pt x="96" y="154"/>
                    <a:pt x="93" y="154"/>
                  </a:cubicBezTo>
                  <a:cubicBezTo>
                    <a:pt x="92" y="150"/>
                    <a:pt x="87" y="152"/>
                    <a:pt x="85" y="149"/>
                  </a:cubicBezTo>
                  <a:cubicBezTo>
                    <a:pt x="84" y="146"/>
                    <a:pt x="87" y="142"/>
                    <a:pt x="86" y="140"/>
                  </a:cubicBezTo>
                  <a:cubicBezTo>
                    <a:pt x="85" y="137"/>
                    <a:pt x="83" y="137"/>
                    <a:pt x="81" y="139"/>
                  </a:cubicBezTo>
                  <a:cubicBezTo>
                    <a:pt x="79" y="140"/>
                    <a:pt x="80" y="146"/>
                    <a:pt x="78" y="147"/>
                  </a:cubicBezTo>
                  <a:cubicBezTo>
                    <a:pt x="75" y="148"/>
                    <a:pt x="74" y="145"/>
                    <a:pt x="72" y="142"/>
                  </a:cubicBezTo>
                  <a:cubicBezTo>
                    <a:pt x="71" y="140"/>
                    <a:pt x="70" y="136"/>
                    <a:pt x="71" y="133"/>
                  </a:cubicBezTo>
                  <a:cubicBezTo>
                    <a:pt x="71" y="131"/>
                    <a:pt x="74" y="131"/>
                    <a:pt x="74" y="129"/>
                  </a:cubicBezTo>
                  <a:cubicBezTo>
                    <a:pt x="74" y="127"/>
                    <a:pt x="74" y="124"/>
                    <a:pt x="72" y="123"/>
                  </a:cubicBezTo>
                  <a:cubicBezTo>
                    <a:pt x="70" y="121"/>
                    <a:pt x="67" y="121"/>
                    <a:pt x="65" y="122"/>
                  </a:cubicBezTo>
                  <a:cubicBezTo>
                    <a:pt x="63" y="122"/>
                    <a:pt x="62" y="124"/>
                    <a:pt x="62" y="126"/>
                  </a:cubicBezTo>
                  <a:cubicBezTo>
                    <a:pt x="62" y="128"/>
                    <a:pt x="65" y="130"/>
                    <a:pt x="66" y="132"/>
                  </a:cubicBezTo>
                  <a:cubicBezTo>
                    <a:pt x="66" y="134"/>
                    <a:pt x="67" y="137"/>
                    <a:pt x="66" y="139"/>
                  </a:cubicBezTo>
                  <a:cubicBezTo>
                    <a:pt x="64" y="141"/>
                    <a:pt x="62" y="143"/>
                    <a:pt x="60" y="142"/>
                  </a:cubicBezTo>
                  <a:cubicBezTo>
                    <a:pt x="57" y="141"/>
                    <a:pt x="56" y="136"/>
                    <a:pt x="53" y="135"/>
                  </a:cubicBezTo>
                  <a:cubicBezTo>
                    <a:pt x="51" y="134"/>
                    <a:pt x="49" y="134"/>
                    <a:pt x="46" y="135"/>
                  </a:cubicBezTo>
                  <a:cubicBezTo>
                    <a:pt x="43" y="135"/>
                    <a:pt x="38" y="136"/>
                    <a:pt x="36" y="137"/>
                  </a:cubicBezTo>
                  <a:cubicBezTo>
                    <a:pt x="34" y="138"/>
                    <a:pt x="36" y="141"/>
                    <a:pt x="33" y="142"/>
                  </a:cubicBezTo>
                  <a:cubicBezTo>
                    <a:pt x="29" y="142"/>
                    <a:pt x="22" y="143"/>
                    <a:pt x="19" y="141"/>
                  </a:cubicBezTo>
                  <a:cubicBezTo>
                    <a:pt x="16" y="139"/>
                    <a:pt x="20" y="135"/>
                    <a:pt x="18" y="132"/>
                  </a:cubicBezTo>
                  <a:cubicBezTo>
                    <a:pt x="16" y="129"/>
                    <a:pt x="10" y="129"/>
                    <a:pt x="7" y="126"/>
                  </a:cubicBezTo>
                  <a:cubicBezTo>
                    <a:pt x="4" y="124"/>
                    <a:pt x="1" y="121"/>
                    <a:pt x="1" y="117"/>
                  </a:cubicBezTo>
                  <a:cubicBezTo>
                    <a:pt x="0" y="111"/>
                    <a:pt x="2" y="105"/>
                    <a:pt x="8" y="104"/>
                  </a:cubicBezTo>
                  <a:close/>
                  <a:moveTo>
                    <a:pt x="114" y="4"/>
                  </a:moveTo>
                  <a:lnTo>
                    <a:pt x="114" y="4"/>
                  </a:lnTo>
                  <a:cubicBezTo>
                    <a:pt x="114" y="4"/>
                    <a:pt x="114" y="4"/>
                    <a:pt x="114" y="4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179388" indent="-4763"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 rot="21439583">
              <a:off x="4205242" y="6107696"/>
              <a:ext cx="292032" cy="146448"/>
            </a:xfrm>
            <a:custGeom>
              <a:avLst/>
              <a:gdLst/>
              <a:ahLst/>
              <a:cxnLst>
                <a:cxn ang="0">
                  <a:pos x="20" y="31"/>
                </a:cxn>
                <a:cxn ang="0">
                  <a:pos x="27" y="28"/>
                </a:cxn>
                <a:cxn ang="0">
                  <a:pos x="34" y="2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10"/>
                </a:cxn>
                <a:cxn ang="0">
                  <a:pos x="23" y="12"/>
                </a:cxn>
                <a:cxn ang="0">
                  <a:pos x="14" y="15"/>
                </a:cxn>
                <a:cxn ang="0">
                  <a:pos x="5" y="19"/>
                </a:cxn>
                <a:cxn ang="0">
                  <a:pos x="3" y="25"/>
                </a:cxn>
                <a:cxn ang="0">
                  <a:pos x="20" y="25"/>
                </a:cxn>
                <a:cxn ang="0">
                  <a:pos x="20" y="31"/>
                </a:cxn>
              </a:cxnLst>
              <a:rect l="0" t="0" r="r" b="b"/>
              <a:pathLst>
                <a:path w="52" h="31">
                  <a:moveTo>
                    <a:pt x="20" y="31"/>
                  </a:moveTo>
                  <a:cubicBezTo>
                    <a:pt x="23" y="30"/>
                    <a:pt x="25" y="29"/>
                    <a:pt x="27" y="28"/>
                  </a:cubicBezTo>
                  <a:cubicBezTo>
                    <a:pt x="32" y="25"/>
                    <a:pt x="30" y="23"/>
                    <a:pt x="34" y="21"/>
                  </a:cubicBezTo>
                  <a:cubicBezTo>
                    <a:pt x="38" y="19"/>
                    <a:pt x="50" y="22"/>
                    <a:pt x="51" y="16"/>
                  </a:cubicBezTo>
                  <a:cubicBezTo>
                    <a:pt x="52" y="9"/>
                    <a:pt x="46" y="1"/>
                    <a:pt x="36" y="0"/>
                  </a:cubicBezTo>
                  <a:cubicBezTo>
                    <a:pt x="35" y="3"/>
                    <a:pt x="33" y="8"/>
                    <a:pt x="30" y="10"/>
                  </a:cubicBezTo>
                  <a:cubicBezTo>
                    <a:pt x="28" y="12"/>
                    <a:pt x="25" y="11"/>
                    <a:pt x="23" y="12"/>
                  </a:cubicBezTo>
                  <a:cubicBezTo>
                    <a:pt x="20" y="13"/>
                    <a:pt x="17" y="13"/>
                    <a:pt x="14" y="15"/>
                  </a:cubicBezTo>
                  <a:cubicBezTo>
                    <a:pt x="11" y="16"/>
                    <a:pt x="7" y="17"/>
                    <a:pt x="5" y="19"/>
                  </a:cubicBezTo>
                  <a:cubicBezTo>
                    <a:pt x="3" y="21"/>
                    <a:pt x="0" y="23"/>
                    <a:pt x="3" y="25"/>
                  </a:cubicBezTo>
                  <a:cubicBezTo>
                    <a:pt x="7" y="26"/>
                    <a:pt x="17" y="24"/>
                    <a:pt x="20" y="25"/>
                  </a:cubicBezTo>
                  <a:cubicBezTo>
                    <a:pt x="23" y="26"/>
                    <a:pt x="20" y="29"/>
                    <a:pt x="20" y="31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179388" indent="-4763"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70" name="Freeform 22"/>
            <p:cNvSpPr>
              <a:spLocks/>
            </p:cNvSpPr>
            <p:nvPr/>
          </p:nvSpPr>
          <p:spPr bwMode="auto">
            <a:xfrm rot="21439583">
              <a:off x="4012979" y="3893633"/>
              <a:ext cx="682076" cy="883797"/>
            </a:xfrm>
            <a:custGeom>
              <a:avLst/>
              <a:gdLst/>
              <a:ahLst/>
              <a:cxnLst>
                <a:cxn ang="0">
                  <a:pos x="86" y="29"/>
                </a:cxn>
                <a:cxn ang="0">
                  <a:pos x="95" y="46"/>
                </a:cxn>
                <a:cxn ang="0">
                  <a:pos x="93" y="68"/>
                </a:cxn>
                <a:cxn ang="0">
                  <a:pos x="96" y="88"/>
                </a:cxn>
                <a:cxn ang="0">
                  <a:pos x="107" y="108"/>
                </a:cxn>
                <a:cxn ang="0">
                  <a:pos x="111" y="130"/>
                </a:cxn>
                <a:cxn ang="0">
                  <a:pos x="112" y="146"/>
                </a:cxn>
                <a:cxn ang="0">
                  <a:pos x="115" y="162"/>
                </a:cxn>
                <a:cxn ang="0">
                  <a:pos x="120" y="183"/>
                </a:cxn>
                <a:cxn ang="0">
                  <a:pos x="104" y="178"/>
                </a:cxn>
                <a:cxn ang="0">
                  <a:pos x="109" y="165"/>
                </a:cxn>
                <a:cxn ang="0">
                  <a:pos x="97" y="155"/>
                </a:cxn>
                <a:cxn ang="0">
                  <a:pos x="88" y="145"/>
                </a:cxn>
                <a:cxn ang="0">
                  <a:pos x="77" y="153"/>
                </a:cxn>
                <a:cxn ang="0">
                  <a:pos x="49" y="139"/>
                </a:cxn>
                <a:cxn ang="0">
                  <a:pos x="37" y="133"/>
                </a:cxn>
                <a:cxn ang="0">
                  <a:pos x="27" y="148"/>
                </a:cxn>
                <a:cxn ang="0">
                  <a:pos x="7" y="147"/>
                </a:cxn>
                <a:cxn ang="0">
                  <a:pos x="10" y="115"/>
                </a:cxn>
                <a:cxn ang="0">
                  <a:pos x="2" y="101"/>
                </a:cxn>
                <a:cxn ang="0">
                  <a:pos x="3" y="82"/>
                </a:cxn>
                <a:cxn ang="0">
                  <a:pos x="9" y="70"/>
                </a:cxn>
                <a:cxn ang="0">
                  <a:pos x="9" y="54"/>
                </a:cxn>
                <a:cxn ang="0">
                  <a:pos x="11" y="44"/>
                </a:cxn>
                <a:cxn ang="0">
                  <a:pos x="1" y="31"/>
                </a:cxn>
                <a:cxn ang="0">
                  <a:pos x="6" y="17"/>
                </a:cxn>
                <a:cxn ang="0">
                  <a:pos x="16" y="26"/>
                </a:cxn>
                <a:cxn ang="0">
                  <a:pos x="27" y="40"/>
                </a:cxn>
                <a:cxn ang="0">
                  <a:pos x="39" y="28"/>
                </a:cxn>
                <a:cxn ang="0">
                  <a:pos x="53" y="16"/>
                </a:cxn>
                <a:cxn ang="0">
                  <a:pos x="64" y="3"/>
                </a:cxn>
                <a:cxn ang="0">
                  <a:pos x="78" y="13"/>
                </a:cxn>
              </a:cxnLst>
              <a:rect l="0" t="0" r="r" b="b"/>
              <a:pathLst>
                <a:path w="122" h="186">
                  <a:moveTo>
                    <a:pt x="86" y="16"/>
                  </a:moveTo>
                  <a:cubicBezTo>
                    <a:pt x="86" y="21"/>
                    <a:pt x="85" y="26"/>
                    <a:pt x="86" y="29"/>
                  </a:cubicBezTo>
                  <a:cubicBezTo>
                    <a:pt x="86" y="35"/>
                    <a:pt x="91" y="36"/>
                    <a:pt x="92" y="38"/>
                  </a:cubicBezTo>
                  <a:cubicBezTo>
                    <a:pt x="93" y="39"/>
                    <a:pt x="92" y="43"/>
                    <a:pt x="95" y="46"/>
                  </a:cubicBezTo>
                  <a:cubicBezTo>
                    <a:pt x="98" y="49"/>
                    <a:pt x="97" y="55"/>
                    <a:pt x="96" y="57"/>
                  </a:cubicBezTo>
                  <a:cubicBezTo>
                    <a:pt x="96" y="59"/>
                    <a:pt x="93" y="64"/>
                    <a:pt x="93" y="68"/>
                  </a:cubicBezTo>
                  <a:cubicBezTo>
                    <a:pt x="93" y="72"/>
                    <a:pt x="95" y="76"/>
                    <a:pt x="95" y="79"/>
                  </a:cubicBezTo>
                  <a:cubicBezTo>
                    <a:pt x="96" y="83"/>
                    <a:pt x="96" y="87"/>
                    <a:pt x="96" y="88"/>
                  </a:cubicBezTo>
                  <a:cubicBezTo>
                    <a:pt x="96" y="90"/>
                    <a:pt x="101" y="95"/>
                    <a:pt x="104" y="97"/>
                  </a:cubicBezTo>
                  <a:cubicBezTo>
                    <a:pt x="106" y="99"/>
                    <a:pt x="107" y="104"/>
                    <a:pt x="107" y="108"/>
                  </a:cubicBezTo>
                  <a:cubicBezTo>
                    <a:pt x="107" y="112"/>
                    <a:pt x="104" y="119"/>
                    <a:pt x="105" y="121"/>
                  </a:cubicBezTo>
                  <a:cubicBezTo>
                    <a:pt x="106" y="122"/>
                    <a:pt x="109" y="127"/>
                    <a:pt x="111" y="130"/>
                  </a:cubicBezTo>
                  <a:cubicBezTo>
                    <a:pt x="112" y="133"/>
                    <a:pt x="115" y="135"/>
                    <a:pt x="115" y="138"/>
                  </a:cubicBezTo>
                  <a:cubicBezTo>
                    <a:pt x="115" y="141"/>
                    <a:pt x="112" y="144"/>
                    <a:pt x="112" y="146"/>
                  </a:cubicBezTo>
                  <a:cubicBezTo>
                    <a:pt x="112" y="149"/>
                    <a:pt x="116" y="149"/>
                    <a:pt x="117" y="152"/>
                  </a:cubicBezTo>
                  <a:cubicBezTo>
                    <a:pt x="117" y="155"/>
                    <a:pt x="114" y="159"/>
                    <a:pt x="115" y="162"/>
                  </a:cubicBezTo>
                  <a:cubicBezTo>
                    <a:pt x="115" y="165"/>
                    <a:pt x="118" y="165"/>
                    <a:pt x="119" y="169"/>
                  </a:cubicBezTo>
                  <a:cubicBezTo>
                    <a:pt x="120" y="172"/>
                    <a:pt x="122" y="180"/>
                    <a:pt x="120" y="183"/>
                  </a:cubicBezTo>
                  <a:cubicBezTo>
                    <a:pt x="118" y="186"/>
                    <a:pt x="117" y="179"/>
                    <a:pt x="114" y="178"/>
                  </a:cubicBezTo>
                  <a:cubicBezTo>
                    <a:pt x="111" y="177"/>
                    <a:pt x="106" y="180"/>
                    <a:pt x="104" y="178"/>
                  </a:cubicBezTo>
                  <a:cubicBezTo>
                    <a:pt x="101" y="176"/>
                    <a:pt x="103" y="173"/>
                    <a:pt x="104" y="170"/>
                  </a:cubicBezTo>
                  <a:cubicBezTo>
                    <a:pt x="105" y="168"/>
                    <a:pt x="109" y="168"/>
                    <a:pt x="109" y="165"/>
                  </a:cubicBezTo>
                  <a:cubicBezTo>
                    <a:pt x="108" y="163"/>
                    <a:pt x="103" y="162"/>
                    <a:pt x="101" y="161"/>
                  </a:cubicBezTo>
                  <a:cubicBezTo>
                    <a:pt x="100" y="160"/>
                    <a:pt x="97" y="157"/>
                    <a:pt x="97" y="155"/>
                  </a:cubicBezTo>
                  <a:cubicBezTo>
                    <a:pt x="97" y="153"/>
                    <a:pt x="94" y="144"/>
                    <a:pt x="93" y="144"/>
                  </a:cubicBezTo>
                  <a:cubicBezTo>
                    <a:pt x="92" y="144"/>
                    <a:pt x="90" y="144"/>
                    <a:pt x="88" y="145"/>
                  </a:cubicBezTo>
                  <a:cubicBezTo>
                    <a:pt x="87" y="146"/>
                    <a:pt x="86" y="148"/>
                    <a:pt x="84" y="149"/>
                  </a:cubicBezTo>
                  <a:cubicBezTo>
                    <a:pt x="82" y="151"/>
                    <a:pt x="80" y="153"/>
                    <a:pt x="77" y="153"/>
                  </a:cubicBezTo>
                  <a:cubicBezTo>
                    <a:pt x="73" y="154"/>
                    <a:pt x="66" y="154"/>
                    <a:pt x="62" y="152"/>
                  </a:cubicBezTo>
                  <a:cubicBezTo>
                    <a:pt x="57" y="149"/>
                    <a:pt x="52" y="142"/>
                    <a:pt x="49" y="139"/>
                  </a:cubicBezTo>
                  <a:cubicBezTo>
                    <a:pt x="47" y="135"/>
                    <a:pt x="48" y="133"/>
                    <a:pt x="46" y="132"/>
                  </a:cubicBezTo>
                  <a:cubicBezTo>
                    <a:pt x="43" y="131"/>
                    <a:pt x="40" y="132"/>
                    <a:pt x="37" y="133"/>
                  </a:cubicBezTo>
                  <a:cubicBezTo>
                    <a:pt x="35" y="134"/>
                    <a:pt x="32" y="136"/>
                    <a:pt x="30" y="139"/>
                  </a:cubicBezTo>
                  <a:cubicBezTo>
                    <a:pt x="28" y="141"/>
                    <a:pt x="28" y="144"/>
                    <a:pt x="27" y="148"/>
                  </a:cubicBezTo>
                  <a:cubicBezTo>
                    <a:pt x="23" y="147"/>
                    <a:pt x="20" y="153"/>
                    <a:pt x="16" y="152"/>
                  </a:cubicBezTo>
                  <a:cubicBezTo>
                    <a:pt x="13" y="152"/>
                    <a:pt x="9" y="151"/>
                    <a:pt x="7" y="147"/>
                  </a:cubicBezTo>
                  <a:cubicBezTo>
                    <a:pt x="5" y="142"/>
                    <a:pt x="7" y="135"/>
                    <a:pt x="8" y="130"/>
                  </a:cubicBezTo>
                  <a:cubicBezTo>
                    <a:pt x="8" y="124"/>
                    <a:pt x="11" y="119"/>
                    <a:pt x="10" y="115"/>
                  </a:cubicBezTo>
                  <a:cubicBezTo>
                    <a:pt x="10" y="111"/>
                    <a:pt x="6" y="112"/>
                    <a:pt x="5" y="108"/>
                  </a:cubicBezTo>
                  <a:cubicBezTo>
                    <a:pt x="4" y="106"/>
                    <a:pt x="3" y="104"/>
                    <a:pt x="2" y="101"/>
                  </a:cubicBezTo>
                  <a:cubicBezTo>
                    <a:pt x="3" y="100"/>
                    <a:pt x="4" y="100"/>
                    <a:pt x="5" y="99"/>
                  </a:cubicBezTo>
                  <a:cubicBezTo>
                    <a:pt x="10" y="95"/>
                    <a:pt x="1" y="86"/>
                    <a:pt x="3" y="82"/>
                  </a:cubicBezTo>
                  <a:cubicBezTo>
                    <a:pt x="4" y="77"/>
                    <a:pt x="11" y="79"/>
                    <a:pt x="12" y="76"/>
                  </a:cubicBezTo>
                  <a:cubicBezTo>
                    <a:pt x="14" y="74"/>
                    <a:pt x="9" y="72"/>
                    <a:pt x="9" y="70"/>
                  </a:cubicBezTo>
                  <a:cubicBezTo>
                    <a:pt x="8" y="67"/>
                    <a:pt x="10" y="65"/>
                    <a:pt x="10" y="62"/>
                  </a:cubicBezTo>
                  <a:cubicBezTo>
                    <a:pt x="10" y="60"/>
                    <a:pt x="9" y="56"/>
                    <a:pt x="9" y="54"/>
                  </a:cubicBezTo>
                  <a:cubicBezTo>
                    <a:pt x="8" y="52"/>
                    <a:pt x="4" y="51"/>
                    <a:pt x="5" y="49"/>
                  </a:cubicBezTo>
                  <a:cubicBezTo>
                    <a:pt x="6" y="46"/>
                    <a:pt x="11" y="46"/>
                    <a:pt x="11" y="44"/>
                  </a:cubicBezTo>
                  <a:cubicBezTo>
                    <a:pt x="12" y="42"/>
                    <a:pt x="10" y="41"/>
                    <a:pt x="9" y="39"/>
                  </a:cubicBezTo>
                  <a:cubicBezTo>
                    <a:pt x="7" y="37"/>
                    <a:pt x="3" y="34"/>
                    <a:pt x="1" y="31"/>
                  </a:cubicBezTo>
                  <a:cubicBezTo>
                    <a:pt x="0" y="29"/>
                    <a:pt x="2" y="27"/>
                    <a:pt x="2" y="24"/>
                  </a:cubicBezTo>
                  <a:cubicBezTo>
                    <a:pt x="3" y="22"/>
                    <a:pt x="4" y="18"/>
                    <a:pt x="6" y="17"/>
                  </a:cubicBezTo>
                  <a:cubicBezTo>
                    <a:pt x="9" y="16"/>
                    <a:pt x="11" y="18"/>
                    <a:pt x="13" y="20"/>
                  </a:cubicBezTo>
                  <a:cubicBezTo>
                    <a:pt x="15" y="21"/>
                    <a:pt x="15" y="22"/>
                    <a:pt x="16" y="26"/>
                  </a:cubicBezTo>
                  <a:cubicBezTo>
                    <a:pt x="16" y="29"/>
                    <a:pt x="12" y="36"/>
                    <a:pt x="15" y="39"/>
                  </a:cubicBezTo>
                  <a:cubicBezTo>
                    <a:pt x="17" y="43"/>
                    <a:pt x="23" y="41"/>
                    <a:pt x="27" y="40"/>
                  </a:cubicBezTo>
                  <a:cubicBezTo>
                    <a:pt x="30" y="39"/>
                    <a:pt x="29" y="35"/>
                    <a:pt x="32" y="33"/>
                  </a:cubicBezTo>
                  <a:cubicBezTo>
                    <a:pt x="34" y="31"/>
                    <a:pt x="37" y="29"/>
                    <a:pt x="39" y="28"/>
                  </a:cubicBezTo>
                  <a:cubicBezTo>
                    <a:pt x="42" y="27"/>
                    <a:pt x="44" y="29"/>
                    <a:pt x="47" y="27"/>
                  </a:cubicBezTo>
                  <a:cubicBezTo>
                    <a:pt x="50" y="25"/>
                    <a:pt x="51" y="19"/>
                    <a:pt x="53" y="16"/>
                  </a:cubicBezTo>
                  <a:cubicBezTo>
                    <a:pt x="56" y="14"/>
                    <a:pt x="61" y="16"/>
                    <a:pt x="63" y="14"/>
                  </a:cubicBezTo>
                  <a:cubicBezTo>
                    <a:pt x="65" y="11"/>
                    <a:pt x="61" y="5"/>
                    <a:pt x="64" y="3"/>
                  </a:cubicBezTo>
                  <a:cubicBezTo>
                    <a:pt x="67" y="0"/>
                    <a:pt x="72" y="1"/>
                    <a:pt x="75" y="3"/>
                  </a:cubicBezTo>
                  <a:cubicBezTo>
                    <a:pt x="77" y="5"/>
                    <a:pt x="76" y="11"/>
                    <a:pt x="78" y="13"/>
                  </a:cubicBezTo>
                  <a:cubicBezTo>
                    <a:pt x="80" y="15"/>
                    <a:pt x="84" y="15"/>
                    <a:pt x="86" y="16"/>
                  </a:cubicBezTo>
                  <a:close/>
                </a:path>
              </a:pathLst>
            </a:custGeom>
            <a:grpFill/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179388" indent="-4763">
                <a:defRPr/>
              </a:pPr>
              <a:endParaRPr lang="ru-RU" sz="1600" dirty="0">
                <a:solidFill>
                  <a:schemeClr val="bg1"/>
                </a:solidFill>
              </a:endParaRPr>
            </a:p>
          </p:txBody>
        </p:sp>
        <p:sp>
          <p:nvSpPr>
            <p:cNvPr id="71" name="Freeform 10"/>
            <p:cNvSpPr>
              <a:spLocks noEditPoints="1"/>
            </p:cNvSpPr>
            <p:nvPr/>
          </p:nvSpPr>
          <p:spPr bwMode="auto">
            <a:xfrm rot="21439583">
              <a:off x="3472589" y="3308360"/>
              <a:ext cx="1168131" cy="1103469"/>
            </a:xfrm>
            <a:custGeom>
              <a:avLst/>
              <a:gdLst/>
              <a:ahLst/>
              <a:cxnLst>
                <a:cxn ang="0">
                  <a:pos x="194" y="133"/>
                </a:cxn>
                <a:cxn ang="0">
                  <a:pos x="187" y="148"/>
                </a:cxn>
                <a:cxn ang="0">
                  <a:pos x="175" y="142"/>
                </a:cxn>
                <a:cxn ang="0">
                  <a:pos x="161" y="132"/>
                </a:cxn>
                <a:cxn ang="0">
                  <a:pos x="150" y="145"/>
                </a:cxn>
                <a:cxn ang="0">
                  <a:pos x="136" y="157"/>
                </a:cxn>
                <a:cxn ang="0">
                  <a:pos x="124" y="169"/>
                </a:cxn>
                <a:cxn ang="0">
                  <a:pos x="113" y="155"/>
                </a:cxn>
                <a:cxn ang="0">
                  <a:pos x="103" y="146"/>
                </a:cxn>
                <a:cxn ang="0">
                  <a:pos x="98" y="160"/>
                </a:cxn>
                <a:cxn ang="0">
                  <a:pos x="108" y="173"/>
                </a:cxn>
                <a:cxn ang="0">
                  <a:pos x="106" y="183"/>
                </a:cxn>
                <a:cxn ang="0">
                  <a:pos x="106" y="199"/>
                </a:cxn>
                <a:cxn ang="0">
                  <a:pos x="100" y="211"/>
                </a:cxn>
                <a:cxn ang="0">
                  <a:pos x="80" y="227"/>
                </a:cxn>
                <a:cxn ang="0">
                  <a:pos x="57" y="214"/>
                </a:cxn>
                <a:cxn ang="0">
                  <a:pos x="38" y="216"/>
                </a:cxn>
                <a:cxn ang="0">
                  <a:pos x="14" y="212"/>
                </a:cxn>
                <a:cxn ang="0">
                  <a:pos x="2" y="210"/>
                </a:cxn>
                <a:cxn ang="0">
                  <a:pos x="14" y="192"/>
                </a:cxn>
                <a:cxn ang="0">
                  <a:pos x="11" y="176"/>
                </a:cxn>
                <a:cxn ang="0">
                  <a:pos x="15" y="163"/>
                </a:cxn>
                <a:cxn ang="0">
                  <a:pos x="25" y="160"/>
                </a:cxn>
                <a:cxn ang="0">
                  <a:pos x="20" y="148"/>
                </a:cxn>
                <a:cxn ang="0">
                  <a:pos x="27" y="122"/>
                </a:cxn>
                <a:cxn ang="0">
                  <a:pos x="35" y="101"/>
                </a:cxn>
                <a:cxn ang="0">
                  <a:pos x="53" y="93"/>
                </a:cxn>
                <a:cxn ang="0">
                  <a:pos x="67" y="75"/>
                </a:cxn>
                <a:cxn ang="0">
                  <a:pos x="83" y="71"/>
                </a:cxn>
                <a:cxn ang="0">
                  <a:pos x="95" y="58"/>
                </a:cxn>
                <a:cxn ang="0">
                  <a:pos x="106" y="49"/>
                </a:cxn>
                <a:cxn ang="0">
                  <a:pos x="97" y="30"/>
                </a:cxn>
                <a:cxn ang="0">
                  <a:pos x="103" y="12"/>
                </a:cxn>
                <a:cxn ang="0">
                  <a:pos x="122" y="2"/>
                </a:cxn>
                <a:cxn ang="0">
                  <a:pos x="130" y="6"/>
                </a:cxn>
                <a:cxn ang="0">
                  <a:pos x="139" y="22"/>
                </a:cxn>
                <a:cxn ang="0">
                  <a:pos x="148" y="31"/>
                </a:cxn>
                <a:cxn ang="0">
                  <a:pos x="165" y="40"/>
                </a:cxn>
                <a:cxn ang="0">
                  <a:pos x="170" y="51"/>
                </a:cxn>
                <a:cxn ang="0">
                  <a:pos x="188" y="52"/>
                </a:cxn>
                <a:cxn ang="0">
                  <a:pos x="196" y="65"/>
                </a:cxn>
                <a:cxn ang="0">
                  <a:pos x="198" y="73"/>
                </a:cxn>
                <a:cxn ang="0">
                  <a:pos x="208" y="85"/>
                </a:cxn>
                <a:cxn ang="0">
                  <a:pos x="202" y="110"/>
                </a:cxn>
                <a:cxn ang="0">
                  <a:pos x="201" y="122"/>
                </a:cxn>
                <a:cxn ang="0">
                  <a:pos x="207" y="129"/>
                </a:cxn>
                <a:cxn ang="0">
                  <a:pos x="197" y="65"/>
                </a:cxn>
                <a:cxn ang="0">
                  <a:pos x="197" y="65"/>
                </a:cxn>
                <a:cxn ang="0">
                  <a:pos x="197" y="65"/>
                </a:cxn>
              </a:cxnLst>
              <a:rect l="0" t="0" r="r" b="b"/>
              <a:pathLst>
                <a:path w="209" h="232">
                  <a:moveTo>
                    <a:pt x="207" y="129"/>
                  </a:moveTo>
                  <a:cubicBezTo>
                    <a:pt x="201" y="133"/>
                    <a:pt x="197" y="130"/>
                    <a:pt x="194" y="133"/>
                  </a:cubicBezTo>
                  <a:cubicBezTo>
                    <a:pt x="190" y="138"/>
                    <a:pt x="196" y="144"/>
                    <a:pt x="194" y="147"/>
                  </a:cubicBezTo>
                  <a:cubicBezTo>
                    <a:pt x="193" y="150"/>
                    <a:pt x="189" y="148"/>
                    <a:pt x="187" y="148"/>
                  </a:cubicBezTo>
                  <a:cubicBezTo>
                    <a:pt x="185" y="147"/>
                    <a:pt x="186" y="146"/>
                    <a:pt x="183" y="145"/>
                  </a:cubicBezTo>
                  <a:cubicBezTo>
                    <a:pt x="181" y="144"/>
                    <a:pt x="177" y="145"/>
                    <a:pt x="175" y="142"/>
                  </a:cubicBezTo>
                  <a:cubicBezTo>
                    <a:pt x="173" y="140"/>
                    <a:pt x="174" y="134"/>
                    <a:pt x="172" y="132"/>
                  </a:cubicBezTo>
                  <a:cubicBezTo>
                    <a:pt x="169" y="130"/>
                    <a:pt x="164" y="129"/>
                    <a:pt x="161" y="132"/>
                  </a:cubicBezTo>
                  <a:cubicBezTo>
                    <a:pt x="158" y="134"/>
                    <a:pt x="162" y="140"/>
                    <a:pt x="160" y="143"/>
                  </a:cubicBezTo>
                  <a:cubicBezTo>
                    <a:pt x="158" y="145"/>
                    <a:pt x="153" y="143"/>
                    <a:pt x="150" y="145"/>
                  </a:cubicBezTo>
                  <a:cubicBezTo>
                    <a:pt x="148" y="148"/>
                    <a:pt x="147" y="154"/>
                    <a:pt x="144" y="156"/>
                  </a:cubicBezTo>
                  <a:cubicBezTo>
                    <a:pt x="141" y="158"/>
                    <a:pt x="139" y="156"/>
                    <a:pt x="136" y="157"/>
                  </a:cubicBezTo>
                  <a:cubicBezTo>
                    <a:pt x="134" y="158"/>
                    <a:pt x="131" y="160"/>
                    <a:pt x="129" y="162"/>
                  </a:cubicBezTo>
                  <a:cubicBezTo>
                    <a:pt x="126" y="164"/>
                    <a:pt x="127" y="168"/>
                    <a:pt x="124" y="169"/>
                  </a:cubicBezTo>
                  <a:cubicBezTo>
                    <a:pt x="120" y="170"/>
                    <a:pt x="114" y="172"/>
                    <a:pt x="112" y="168"/>
                  </a:cubicBezTo>
                  <a:cubicBezTo>
                    <a:pt x="109" y="165"/>
                    <a:pt x="113" y="158"/>
                    <a:pt x="113" y="155"/>
                  </a:cubicBezTo>
                  <a:cubicBezTo>
                    <a:pt x="112" y="151"/>
                    <a:pt x="112" y="150"/>
                    <a:pt x="110" y="149"/>
                  </a:cubicBezTo>
                  <a:cubicBezTo>
                    <a:pt x="108" y="147"/>
                    <a:pt x="106" y="145"/>
                    <a:pt x="103" y="146"/>
                  </a:cubicBezTo>
                  <a:cubicBezTo>
                    <a:pt x="101" y="147"/>
                    <a:pt x="100" y="151"/>
                    <a:pt x="99" y="153"/>
                  </a:cubicBezTo>
                  <a:cubicBezTo>
                    <a:pt x="99" y="156"/>
                    <a:pt x="97" y="158"/>
                    <a:pt x="98" y="160"/>
                  </a:cubicBezTo>
                  <a:cubicBezTo>
                    <a:pt x="100" y="163"/>
                    <a:pt x="104" y="166"/>
                    <a:pt x="106" y="168"/>
                  </a:cubicBezTo>
                  <a:cubicBezTo>
                    <a:pt x="107" y="170"/>
                    <a:pt x="109" y="171"/>
                    <a:pt x="108" y="173"/>
                  </a:cubicBezTo>
                  <a:cubicBezTo>
                    <a:pt x="108" y="175"/>
                    <a:pt x="103" y="175"/>
                    <a:pt x="102" y="178"/>
                  </a:cubicBezTo>
                  <a:cubicBezTo>
                    <a:pt x="101" y="180"/>
                    <a:pt x="105" y="181"/>
                    <a:pt x="106" y="183"/>
                  </a:cubicBezTo>
                  <a:cubicBezTo>
                    <a:pt x="106" y="185"/>
                    <a:pt x="107" y="189"/>
                    <a:pt x="107" y="191"/>
                  </a:cubicBezTo>
                  <a:cubicBezTo>
                    <a:pt x="107" y="194"/>
                    <a:pt x="105" y="196"/>
                    <a:pt x="106" y="199"/>
                  </a:cubicBezTo>
                  <a:cubicBezTo>
                    <a:pt x="106" y="201"/>
                    <a:pt x="111" y="203"/>
                    <a:pt x="109" y="205"/>
                  </a:cubicBezTo>
                  <a:cubicBezTo>
                    <a:pt x="108" y="208"/>
                    <a:pt x="101" y="206"/>
                    <a:pt x="100" y="211"/>
                  </a:cubicBezTo>
                  <a:cubicBezTo>
                    <a:pt x="98" y="215"/>
                    <a:pt x="107" y="224"/>
                    <a:pt x="102" y="228"/>
                  </a:cubicBezTo>
                  <a:cubicBezTo>
                    <a:pt x="97" y="232"/>
                    <a:pt x="86" y="229"/>
                    <a:pt x="80" y="227"/>
                  </a:cubicBezTo>
                  <a:cubicBezTo>
                    <a:pt x="74" y="225"/>
                    <a:pt x="74" y="221"/>
                    <a:pt x="70" y="219"/>
                  </a:cubicBezTo>
                  <a:cubicBezTo>
                    <a:pt x="66" y="217"/>
                    <a:pt x="61" y="216"/>
                    <a:pt x="57" y="214"/>
                  </a:cubicBezTo>
                  <a:cubicBezTo>
                    <a:pt x="53" y="213"/>
                    <a:pt x="50" y="211"/>
                    <a:pt x="47" y="211"/>
                  </a:cubicBezTo>
                  <a:cubicBezTo>
                    <a:pt x="44" y="211"/>
                    <a:pt x="42" y="215"/>
                    <a:pt x="38" y="216"/>
                  </a:cubicBezTo>
                  <a:cubicBezTo>
                    <a:pt x="34" y="217"/>
                    <a:pt x="29" y="216"/>
                    <a:pt x="25" y="215"/>
                  </a:cubicBezTo>
                  <a:cubicBezTo>
                    <a:pt x="22" y="215"/>
                    <a:pt x="18" y="212"/>
                    <a:pt x="14" y="212"/>
                  </a:cubicBezTo>
                  <a:cubicBezTo>
                    <a:pt x="11" y="212"/>
                    <a:pt x="8" y="215"/>
                    <a:pt x="6" y="214"/>
                  </a:cubicBezTo>
                  <a:cubicBezTo>
                    <a:pt x="3" y="214"/>
                    <a:pt x="0" y="213"/>
                    <a:pt x="2" y="210"/>
                  </a:cubicBezTo>
                  <a:cubicBezTo>
                    <a:pt x="4" y="208"/>
                    <a:pt x="13" y="205"/>
                    <a:pt x="15" y="202"/>
                  </a:cubicBezTo>
                  <a:cubicBezTo>
                    <a:pt x="17" y="198"/>
                    <a:pt x="15" y="195"/>
                    <a:pt x="14" y="192"/>
                  </a:cubicBezTo>
                  <a:cubicBezTo>
                    <a:pt x="13" y="189"/>
                    <a:pt x="9" y="189"/>
                    <a:pt x="9" y="186"/>
                  </a:cubicBezTo>
                  <a:cubicBezTo>
                    <a:pt x="9" y="183"/>
                    <a:pt x="11" y="183"/>
                    <a:pt x="11" y="176"/>
                  </a:cubicBezTo>
                  <a:cubicBezTo>
                    <a:pt x="11" y="172"/>
                    <a:pt x="12" y="167"/>
                    <a:pt x="12" y="162"/>
                  </a:cubicBezTo>
                  <a:cubicBezTo>
                    <a:pt x="13" y="162"/>
                    <a:pt x="14" y="163"/>
                    <a:pt x="15" y="163"/>
                  </a:cubicBezTo>
                  <a:cubicBezTo>
                    <a:pt x="19" y="165"/>
                    <a:pt x="17" y="158"/>
                    <a:pt x="19" y="158"/>
                  </a:cubicBezTo>
                  <a:cubicBezTo>
                    <a:pt x="21" y="157"/>
                    <a:pt x="23" y="162"/>
                    <a:pt x="25" y="160"/>
                  </a:cubicBezTo>
                  <a:cubicBezTo>
                    <a:pt x="26" y="158"/>
                    <a:pt x="25" y="153"/>
                    <a:pt x="24" y="150"/>
                  </a:cubicBezTo>
                  <a:cubicBezTo>
                    <a:pt x="23" y="148"/>
                    <a:pt x="21" y="153"/>
                    <a:pt x="20" y="148"/>
                  </a:cubicBezTo>
                  <a:cubicBezTo>
                    <a:pt x="19" y="143"/>
                    <a:pt x="18" y="128"/>
                    <a:pt x="20" y="122"/>
                  </a:cubicBezTo>
                  <a:cubicBezTo>
                    <a:pt x="21" y="117"/>
                    <a:pt x="25" y="123"/>
                    <a:pt x="27" y="122"/>
                  </a:cubicBezTo>
                  <a:cubicBezTo>
                    <a:pt x="30" y="121"/>
                    <a:pt x="34" y="119"/>
                    <a:pt x="36" y="115"/>
                  </a:cubicBezTo>
                  <a:cubicBezTo>
                    <a:pt x="37" y="111"/>
                    <a:pt x="33" y="105"/>
                    <a:pt x="35" y="101"/>
                  </a:cubicBezTo>
                  <a:cubicBezTo>
                    <a:pt x="37" y="97"/>
                    <a:pt x="41" y="96"/>
                    <a:pt x="45" y="94"/>
                  </a:cubicBezTo>
                  <a:cubicBezTo>
                    <a:pt x="48" y="93"/>
                    <a:pt x="51" y="95"/>
                    <a:pt x="53" y="93"/>
                  </a:cubicBezTo>
                  <a:cubicBezTo>
                    <a:pt x="56" y="92"/>
                    <a:pt x="56" y="88"/>
                    <a:pt x="58" y="85"/>
                  </a:cubicBezTo>
                  <a:cubicBezTo>
                    <a:pt x="60" y="82"/>
                    <a:pt x="63" y="77"/>
                    <a:pt x="67" y="75"/>
                  </a:cubicBezTo>
                  <a:cubicBezTo>
                    <a:pt x="70" y="73"/>
                    <a:pt x="74" y="75"/>
                    <a:pt x="77" y="75"/>
                  </a:cubicBezTo>
                  <a:cubicBezTo>
                    <a:pt x="79" y="74"/>
                    <a:pt x="80" y="72"/>
                    <a:pt x="83" y="71"/>
                  </a:cubicBezTo>
                  <a:cubicBezTo>
                    <a:pt x="85" y="71"/>
                    <a:pt x="87" y="74"/>
                    <a:pt x="89" y="72"/>
                  </a:cubicBezTo>
                  <a:cubicBezTo>
                    <a:pt x="92" y="69"/>
                    <a:pt x="93" y="61"/>
                    <a:pt x="95" y="58"/>
                  </a:cubicBezTo>
                  <a:cubicBezTo>
                    <a:pt x="97" y="55"/>
                    <a:pt x="101" y="57"/>
                    <a:pt x="103" y="55"/>
                  </a:cubicBezTo>
                  <a:cubicBezTo>
                    <a:pt x="105" y="54"/>
                    <a:pt x="105" y="52"/>
                    <a:pt x="106" y="49"/>
                  </a:cubicBezTo>
                  <a:cubicBezTo>
                    <a:pt x="106" y="46"/>
                    <a:pt x="105" y="41"/>
                    <a:pt x="104" y="38"/>
                  </a:cubicBezTo>
                  <a:cubicBezTo>
                    <a:pt x="102" y="35"/>
                    <a:pt x="98" y="33"/>
                    <a:pt x="97" y="30"/>
                  </a:cubicBezTo>
                  <a:cubicBezTo>
                    <a:pt x="96" y="27"/>
                    <a:pt x="96" y="23"/>
                    <a:pt x="98" y="20"/>
                  </a:cubicBezTo>
                  <a:cubicBezTo>
                    <a:pt x="99" y="17"/>
                    <a:pt x="99" y="14"/>
                    <a:pt x="103" y="12"/>
                  </a:cubicBezTo>
                  <a:cubicBezTo>
                    <a:pt x="107" y="10"/>
                    <a:pt x="116" y="12"/>
                    <a:pt x="119" y="10"/>
                  </a:cubicBezTo>
                  <a:cubicBezTo>
                    <a:pt x="123" y="8"/>
                    <a:pt x="120" y="3"/>
                    <a:pt x="122" y="2"/>
                  </a:cubicBezTo>
                  <a:cubicBezTo>
                    <a:pt x="124" y="0"/>
                    <a:pt x="127" y="0"/>
                    <a:pt x="129" y="1"/>
                  </a:cubicBezTo>
                  <a:cubicBezTo>
                    <a:pt x="131" y="2"/>
                    <a:pt x="129" y="5"/>
                    <a:pt x="130" y="6"/>
                  </a:cubicBezTo>
                  <a:cubicBezTo>
                    <a:pt x="132" y="7"/>
                    <a:pt x="136" y="1"/>
                    <a:pt x="138" y="5"/>
                  </a:cubicBezTo>
                  <a:cubicBezTo>
                    <a:pt x="140" y="9"/>
                    <a:pt x="138" y="19"/>
                    <a:pt x="139" y="22"/>
                  </a:cubicBezTo>
                  <a:cubicBezTo>
                    <a:pt x="140" y="26"/>
                    <a:pt x="143" y="22"/>
                    <a:pt x="145" y="24"/>
                  </a:cubicBezTo>
                  <a:cubicBezTo>
                    <a:pt x="146" y="25"/>
                    <a:pt x="146" y="29"/>
                    <a:pt x="148" y="31"/>
                  </a:cubicBezTo>
                  <a:cubicBezTo>
                    <a:pt x="151" y="33"/>
                    <a:pt x="154" y="37"/>
                    <a:pt x="157" y="38"/>
                  </a:cubicBezTo>
                  <a:cubicBezTo>
                    <a:pt x="160" y="40"/>
                    <a:pt x="163" y="39"/>
                    <a:pt x="165" y="40"/>
                  </a:cubicBezTo>
                  <a:cubicBezTo>
                    <a:pt x="167" y="41"/>
                    <a:pt x="168" y="42"/>
                    <a:pt x="169" y="44"/>
                  </a:cubicBezTo>
                  <a:cubicBezTo>
                    <a:pt x="170" y="46"/>
                    <a:pt x="168" y="49"/>
                    <a:pt x="170" y="51"/>
                  </a:cubicBezTo>
                  <a:cubicBezTo>
                    <a:pt x="173" y="52"/>
                    <a:pt x="177" y="49"/>
                    <a:pt x="180" y="49"/>
                  </a:cubicBezTo>
                  <a:cubicBezTo>
                    <a:pt x="183" y="50"/>
                    <a:pt x="186" y="50"/>
                    <a:pt x="188" y="52"/>
                  </a:cubicBezTo>
                  <a:cubicBezTo>
                    <a:pt x="190" y="55"/>
                    <a:pt x="186" y="59"/>
                    <a:pt x="189" y="61"/>
                  </a:cubicBezTo>
                  <a:cubicBezTo>
                    <a:pt x="190" y="63"/>
                    <a:pt x="194" y="64"/>
                    <a:pt x="196" y="65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7" y="68"/>
                    <a:pt x="197" y="71"/>
                    <a:pt x="198" y="73"/>
                  </a:cubicBezTo>
                  <a:cubicBezTo>
                    <a:pt x="200" y="76"/>
                    <a:pt x="205" y="77"/>
                    <a:pt x="206" y="79"/>
                  </a:cubicBezTo>
                  <a:cubicBezTo>
                    <a:pt x="208" y="81"/>
                    <a:pt x="209" y="83"/>
                    <a:pt x="208" y="85"/>
                  </a:cubicBezTo>
                  <a:cubicBezTo>
                    <a:pt x="207" y="88"/>
                    <a:pt x="202" y="88"/>
                    <a:pt x="201" y="92"/>
                  </a:cubicBezTo>
                  <a:cubicBezTo>
                    <a:pt x="200" y="97"/>
                    <a:pt x="202" y="107"/>
                    <a:pt x="202" y="110"/>
                  </a:cubicBezTo>
                  <a:cubicBezTo>
                    <a:pt x="202" y="113"/>
                    <a:pt x="204" y="112"/>
                    <a:pt x="204" y="113"/>
                  </a:cubicBezTo>
                  <a:cubicBezTo>
                    <a:pt x="204" y="114"/>
                    <a:pt x="201" y="121"/>
                    <a:pt x="201" y="122"/>
                  </a:cubicBezTo>
                  <a:cubicBezTo>
                    <a:pt x="201" y="123"/>
                    <a:pt x="199" y="127"/>
                    <a:pt x="201" y="128"/>
                  </a:cubicBezTo>
                  <a:cubicBezTo>
                    <a:pt x="202" y="130"/>
                    <a:pt x="205" y="129"/>
                    <a:pt x="207" y="129"/>
                  </a:cubicBezTo>
                  <a:close/>
                  <a:moveTo>
                    <a:pt x="196" y="65"/>
                  </a:moveTo>
                  <a:cubicBezTo>
                    <a:pt x="197" y="65"/>
                    <a:pt x="197" y="65"/>
                    <a:pt x="197" y="65"/>
                  </a:cubicBezTo>
                  <a:cubicBezTo>
                    <a:pt x="197" y="65"/>
                    <a:pt x="197" y="65"/>
                    <a:pt x="196" y="65"/>
                  </a:cubicBezTo>
                  <a:close/>
                  <a:moveTo>
                    <a:pt x="197" y="65"/>
                  </a:moveTo>
                  <a:cubicBezTo>
                    <a:pt x="197" y="65"/>
                    <a:pt x="198" y="65"/>
                    <a:pt x="198" y="65"/>
                  </a:cubicBezTo>
                  <a:cubicBezTo>
                    <a:pt x="198" y="65"/>
                    <a:pt x="197" y="65"/>
                    <a:pt x="197" y="65"/>
                  </a:cubicBezTo>
                  <a:close/>
                </a:path>
              </a:pathLst>
            </a:custGeom>
            <a:grpFill/>
            <a:ln w="1905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179388" indent="-4763">
                <a:defRPr/>
              </a:pPr>
              <a:endParaRPr lang="ru-RU" sz="1400" dirty="0">
                <a:latin typeface="Calibri" pitchFamily="34" charset="0"/>
              </a:endParaRPr>
            </a:p>
          </p:txBody>
        </p:sp>
        <p:sp>
          <p:nvSpPr>
            <p:cNvPr id="72" name="Freeform 23"/>
            <p:cNvSpPr>
              <a:spLocks noEditPoints="1"/>
            </p:cNvSpPr>
            <p:nvPr/>
          </p:nvSpPr>
          <p:spPr bwMode="auto">
            <a:xfrm rot="21439583">
              <a:off x="3245095" y="4307373"/>
              <a:ext cx="1026113" cy="822492"/>
            </a:xfrm>
            <a:custGeom>
              <a:avLst/>
              <a:gdLst/>
              <a:ahLst/>
              <a:cxnLst>
                <a:cxn ang="0">
                  <a:pos x="151" y="33"/>
                </a:cxn>
                <a:cxn ang="0">
                  <a:pos x="157" y="70"/>
                </a:cxn>
                <a:cxn ang="0">
                  <a:pos x="182" y="86"/>
                </a:cxn>
                <a:cxn ang="0">
                  <a:pos x="182" y="120"/>
                </a:cxn>
                <a:cxn ang="0">
                  <a:pos x="152" y="142"/>
                </a:cxn>
                <a:cxn ang="0">
                  <a:pos x="144" y="144"/>
                </a:cxn>
                <a:cxn ang="0">
                  <a:pos x="132" y="171"/>
                </a:cxn>
                <a:cxn ang="0">
                  <a:pos x="111" y="150"/>
                </a:cxn>
                <a:cxn ang="0">
                  <a:pos x="82" y="160"/>
                </a:cxn>
                <a:cxn ang="0">
                  <a:pos x="61" y="164"/>
                </a:cxn>
                <a:cxn ang="0">
                  <a:pos x="4" y="157"/>
                </a:cxn>
                <a:cxn ang="0">
                  <a:pos x="16" y="132"/>
                </a:cxn>
                <a:cxn ang="0">
                  <a:pos x="19" y="102"/>
                </a:cxn>
                <a:cxn ang="0">
                  <a:pos x="47" y="93"/>
                </a:cxn>
                <a:cxn ang="0">
                  <a:pos x="48" y="75"/>
                </a:cxn>
                <a:cxn ang="0">
                  <a:pos x="48" y="73"/>
                </a:cxn>
                <a:cxn ang="0">
                  <a:pos x="49" y="55"/>
                </a:cxn>
                <a:cxn ang="0">
                  <a:pos x="34" y="46"/>
                </a:cxn>
                <a:cxn ang="0">
                  <a:pos x="22" y="17"/>
                </a:cxn>
                <a:cxn ang="0">
                  <a:pos x="46" y="2"/>
                </a:cxn>
                <a:cxn ang="0">
                  <a:pos x="58" y="1"/>
                </a:cxn>
                <a:cxn ang="0">
                  <a:pos x="91" y="0"/>
                </a:cxn>
                <a:cxn ang="0">
                  <a:pos x="124" y="16"/>
                </a:cxn>
                <a:cxn ang="0">
                  <a:pos x="1" y="112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1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184" h="173">
                  <a:moveTo>
                    <a:pt x="143" y="19"/>
                  </a:moveTo>
                  <a:cubicBezTo>
                    <a:pt x="144" y="22"/>
                    <a:pt x="145" y="24"/>
                    <a:pt x="146" y="26"/>
                  </a:cubicBezTo>
                  <a:cubicBezTo>
                    <a:pt x="147" y="30"/>
                    <a:pt x="151" y="29"/>
                    <a:pt x="151" y="33"/>
                  </a:cubicBezTo>
                  <a:cubicBezTo>
                    <a:pt x="152" y="37"/>
                    <a:pt x="149" y="42"/>
                    <a:pt x="149" y="48"/>
                  </a:cubicBezTo>
                  <a:cubicBezTo>
                    <a:pt x="148" y="53"/>
                    <a:pt x="146" y="60"/>
                    <a:pt x="148" y="65"/>
                  </a:cubicBezTo>
                  <a:cubicBezTo>
                    <a:pt x="150" y="69"/>
                    <a:pt x="154" y="70"/>
                    <a:pt x="157" y="70"/>
                  </a:cubicBezTo>
                  <a:cubicBezTo>
                    <a:pt x="161" y="71"/>
                    <a:pt x="164" y="65"/>
                    <a:pt x="168" y="66"/>
                  </a:cubicBezTo>
                  <a:cubicBezTo>
                    <a:pt x="171" y="66"/>
                    <a:pt x="172" y="70"/>
                    <a:pt x="174" y="74"/>
                  </a:cubicBezTo>
                  <a:cubicBezTo>
                    <a:pt x="177" y="77"/>
                    <a:pt x="181" y="81"/>
                    <a:pt x="182" y="86"/>
                  </a:cubicBezTo>
                  <a:cubicBezTo>
                    <a:pt x="182" y="91"/>
                    <a:pt x="178" y="98"/>
                    <a:pt x="178" y="101"/>
                  </a:cubicBezTo>
                  <a:cubicBezTo>
                    <a:pt x="178" y="105"/>
                    <a:pt x="181" y="103"/>
                    <a:pt x="182" y="106"/>
                  </a:cubicBezTo>
                  <a:cubicBezTo>
                    <a:pt x="182" y="109"/>
                    <a:pt x="182" y="117"/>
                    <a:pt x="182" y="120"/>
                  </a:cubicBezTo>
                  <a:cubicBezTo>
                    <a:pt x="182" y="122"/>
                    <a:pt x="184" y="132"/>
                    <a:pt x="182" y="133"/>
                  </a:cubicBezTo>
                  <a:cubicBezTo>
                    <a:pt x="180" y="133"/>
                    <a:pt x="166" y="141"/>
                    <a:pt x="164" y="141"/>
                  </a:cubicBezTo>
                  <a:cubicBezTo>
                    <a:pt x="162" y="141"/>
                    <a:pt x="155" y="143"/>
                    <a:pt x="152" y="142"/>
                  </a:cubicBezTo>
                  <a:cubicBezTo>
                    <a:pt x="149" y="140"/>
                    <a:pt x="150" y="135"/>
                    <a:pt x="148" y="133"/>
                  </a:cubicBezTo>
                  <a:cubicBezTo>
                    <a:pt x="146" y="132"/>
                    <a:pt x="143" y="131"/>
                    <a:pt x="142" y="133"/>
                  </a:cubicBezTo>
                  <a:cubicBezTo>
                    <a:pt x="141" y="136"/>
                    <a:pt x="144" y="140"/>
                    <a:pt x="144" y="144"/>
                  </a:cubicBezTo>
                  <a:cubicBezTo>
                    <a:pt x="144" y="149"/>
                    <a:pt x="145" y="154"/>
                    <a:pt x="144" y="158"/>
                  </a:cubicBezTo>
                  <a:cubicBezTo>
                    <a:pt x="143" y="163"/>
                    <a:pt x="141" y="166"/>
                    <a:pt x="139" y="169"/>
                  </a:cubicBezTo>
                  <a:cubicBezTo>
                    <a:pt x="136" y="171"/>
                    <a:pt x="135" y="173"/>
                    <a:pt x="132" y="171"/>
                  </a:cubicBezTo>
                  <a:cubicBezTo>
                    <a:pt x="130" y="170"/>
                    <a:pt x="130" y="164"/>
                    <a:pt x="127" y="162"/>
                  </a:cubicBezTo>
                  <a:cubicBezTo>
                    <a:pt x="124" y="160"/>
                    <a:pt x="120" y="164"/>
                    <a:pt x="117" y="162"/>
                  </a:cubicBezTo>
                  <a:cubicBezTo>
                    <a:pt x="114" y="160"/>
                    <a:pt x="114" y="152"/>
                    <a:pt x="111" y="150"/>
                  </a:cubicBezTo>
                  <a:cubicBezTo>
                    <a:pt x="108" y="149"/>
                    <a:pt x="108" y="155"/>
                    <a:pt x="104" y="155"/>
                  </a:cubicBezTo>
                  <a:cubicBezTo>
                    <a:pt x="100" y="155"/>
                    <a:pt x="92" y="154"/>
                    <a:pt x="87" y="152"/>
                  </a:cubicBezTo>
                  <a:cubicBezTo>
                    <a:pt x="86" y="152"/>
                    <a:pt x="85" y="158"/>
                    <a:pt x="82" y="160"/>
                  </a:cubicBezTo>
                  <a:cubicBezTo>
                    <a:pt x="80" y="161"/>
                    <a:pt x="75" y="159"/>
                    <a:pt x="73" y="162"/>
                  </a:cubicBezTo>
                  <a:cubicBezTo>
                    <a:pt x="70" y="165"/>
                    <a:pt x="72" y="169"/>
                    <a:pt x="69" y="171"/>
                  </a:cubicBezTo>
                  <a:cubicBezTo>
                    <a:pt x="66" y="173"/>
                    <a:pt x="62" y="166"/>
                    <a:pt x="61" y="164"/>
                  </a:cubicBezTo>
                  <a:cubicBezTo>
                    <a:pt x="59" y="159"/>
                    <a:pt x="50" y="168"/>
                    <a:pt x="49" y="164"/>
                  </a:cubicBezTo>
                  <a:cubicBezTo>
                    <a:pt x="48" y="159"/>
                    <a:pt x="45" y="161"/>
                    <a:pt x="45" y="158"/>
                  </a:cubicBezTo>
                  <a:cubicBezTo>
                    <a:pt x="44" y="155"/>
                    <a:pt x="4" y="160"/>
                    <a:pt x="4" y="157"/>
                  </a:cubicBezTo>
                  <a:cubicBezTo>
                    <a:pt x="5" y="156"/>
                    <a:pt x="6" y="155"/>
                    <a:pt x="7" y="154"/>
                  </a:cubicBezTo>
                  <a:cubicBezTo>
                    <a:pt x="9" y="150"/>
                    <a:pt x="7" y="144"/>
                    <a:pt x="9" y="140"/>
                  </a:cubicBezTo>
                  <a:cubicBezTo>
                    <a:pt x="10" y="136"/>
                    <a:pt x="15" y="136"/>
                    <a:pt x="16" y="132"/>
                  </a:cubicBezTo>
                  <a:cubicBezTo>
                    <a:pt x="17" y="129"/>
                    <a:pt x="14" y="125"/>
                    <a:pt x="14" y="121"/>
                  </a:cubicBezTo>
                  <a:cubicBezTo>
                    <a:pt x="15" y="117"/>
                    <a:pt x="20" y="115"/>
                    <a:pt x="19" y="110"/>
                  </a:cubicBezTo>
                  <a:cubicBezTo>
                    <a:pt x="21" y="108"/>
                    <a:pt x="18" y="104"/>
                    <a:pt x="19" y="102"/>
                  </a:cubicBezTo>
                  <a:cubicBezTo>
                    <a:pt x="21" y="99"/>
                    <a:pt x="22" y="97"/>
                    <a:pt x="26" y="96"/>
                  </a:cubicBezTo>
                  <a:cubicBezTo>
                    <a:pt x="29" y="96"/>
                    <a:pt x="36" y="98"/>
                    <a:pt x="40" y="97"/>
                  </a:cubicBezTo>
                  <a:cubicBezTo>
                    <a:pt x="43" y="97"/>
                    <a:pt x="44" y="94"/>
                    <a:pt x="47" y="93"/>
                  </a:cubicBezTo>
                  <a:lnTo>
                    <a:pt x="47" y="77"/>
                  </a:lnTo>
                  <a:cubicBezTo>
                    <a:pt x="48" y="76"/>
                    <a:pt x="48" y="75"/>
                    <a:pt x="48" y="75"/>
                  </a:cubicBezTo>
                  <a:lnTo>
                    <a:pt x="48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cubicBezTo>
                    <a:pt x="48" y="50"/>
                    <a:pt x="47" y="48"/>
                    <a:pt x="45" y="46"/>
                  </a:cubicBezTo>
                  <a:cubicBezTo>
                    <a:pt x="42" y="46"/>
                    <a:pt x="37" y="48"/>
                    <a:pt x="34" y="46"/>
                  </a:cubicBezTo>
                  <a:cubicBezTo>
                    <a:pt x="31" y="45"/>
                    <a:pt x="31" y="40"/>
                    <a:pt x="29" y="37"/>
                  </a:cubicBezTo>
                  <a:cubicBezTo>
                    <a:pt x="26" y="33"/>
                    <a:pt x="21" y="30"/>
                    <a:pt x="19" y="26"/>
                  </a:cubicBezTo>
                  <a:cubicBezTo>
                    <a:pt x="18" y="22"/>
                    <a:pt x="20" y="19"/>
                    <a:pt x="22" y="17"/>
                  </a:cubicBezTo>
                  <a:cubicBezTo>
                    <a:pt x="25" y="15"/>
                    <a:pt x="29" y="18"/>
                    <a:pt x="31" y="16"/>
                  </a:cubicBezTo>
                  <a:cubicBezTo>
                    <a:pt x="34" y="15"/>
                    <a:pt x="33" y="10"/>
                    <a:pt x="36" y="7"/>
                  </a:cubicBezTo>
                  <a:cubicBezTo>
                    <a:pt x="38" y="5"/>
                    <a:pt x="43" y="4"/>
                    <a:pt x="46" y="2"/>
                  </a:cubicBezTo>
                  <a:lnTo>
                    <a:pt x="46" y="2"/>
                  </a:lnTo>
                  <a:cubicBezTo>
                    <a:pt x="47" y="3"/>
                    <a:pt x="48" y="3"/>
                    <a:pt x="50" y="3"/>
                  </a:cubicBezTo>
                  <a:cubicBezTo>
                    <a:pt x="52" y="4"/>
                    <a:pt x="55" y="1"/>
                    <a:pt x="58" y="1"/>
                  </a:cubicBezTo>
                  <a:cubicBezTo>
                    <a:pt x="62" y="1"/>
                    <a:pt x="66" y="4"/>
                    <a:pt x="69" y="4"/>
                  </a:cubicBezTo>
                  <a:cubicBezTo>
                    <a:pt x="73" y="5"/>
                    <a:pt x="78" y="6"/>
                    <a:pt x="82" y="5"/>
                  </a:cubicBezTo>
                  <a:cubicBezTo>
                    <a:pt x="86" y="4"/>
                    <a:pt x="88" y="0"/>
                    <a:pt x="91" y="0"/>
                  </a:cubicBezTo>
                  <a:cubicBezTo>
                    <a:pt x="94" y="0"/>
                    <a:pt x="97" y="2"/>
                    <a:pt x="101" y="3"/>
                  </a:cubicBezTo>
                  <a:cubicBezTo>
                    <a:pt x="105" y="5"/>
                    <a:pt x="110" y="6"/>
                    <a:pt x="114" y="8"/>
                  </a:cubicBezTo>
                  <a:cubicBezTo>
                    <a:pt x="118" y="10"/>
                    <a:pt x="118" y="14"/>
                    <a:pt x="124" y="16"/>
                  </a:cubicBezTo>
                  <a:cubicBezTo>
                    <a:pt x="129" y="17"/>
                    <a:pt x="138" y="20"/>
                    <a:pt x="143" y="19"/>
                  </a:cubicBezTo>
                  <a:close/>
                  <a:moveTo>
                    <a:pt x="1" y="112"/>
                  </a:moveTo>
                  <a:cubicBezTo>
                    <a:pt x="0" y="111"/>
                    <a:pt x="0" y="111"/>
                    <a:pt x="1" y="112"/>
                  </a:cubicBezTo>
                  <a:close/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lose/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lose/>
                  <a:moveTo>
                    <a:pt x="46" y="0"/>
                  </a:moveTo>
                  <a:lnTo>
                    <a:pt x="46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close/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lose/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1"/>
                  </a:lnTo>
                  <a:close/>
                  <a:moveTo>
                    <a:pt x="46" y="1"/>
                  </a:moveTo>
                  <a:lnTo>
                    <a:pt x="46" y="2"/>
                  </a:lnTo>
                  <a:lnTo>
                    <a:pt x="46" y="1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lnTo>
                    <a:pt x="46" y="2"/>
                  </a:ln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  <a:moveTo>
                    <a:pt x="46" y="2"/>
                  </a:moveTo>
                  <a:lnTo>
                    <a:pt x="46" y="2"/>
                  </a:lnTo>
                  <a:close/>
                </a:path>
              </a:pathLst>
            </a:custGeom>
            <a:grpFill/>
            <a:ln w="1905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179388" indent="-4763">
                <a:defRPr/>
              </a:pPr>
              <a:endParaRPr lang="ru-RU" sz="1400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338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5332</TotalTime>
  <Words>233</Words>
  <Application>Microsoft Office PowerPoint</Application>
  <PresentationFormat>Произвольный</PresentationFormat>
  <Paragraphs>74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Lato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Семочкин Илья Андреевич</dc:creator>
  <cp:lastModifiedBy>user</cp:lastModifiedBy>
  <cp:revision>98</cp:revision>
  <cp:lastPrinted>2018-03-23T02:24:35Z</cp:lastPrinted>
  <dcterms:created xsi:type="dcterms:W3CDTF">2018-01-29T06:24:22Z</dcterms:created>
  <dcterms:modified xsi:type="dcterms:W3CDTF">2018-05-15T09:34:25Z</dcterms:modified>
</cp:coreProperties>
</file>